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media/image132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4"/>
  </p:notesMasterIdLst>
  <p:sldIdLst>
    <p:sldId id="442" r:id="rId2"/>
    <p:sldId id="446" r:id="rId3"/>
    <p:sldId id="447" r:id="rId4"/>
    <p:sldId id="445" r:id="rId5"/>
    <p:sldId id="443" r:id="rId6"/>
    <p:sldId id="444" r:id="rId7"/>
    <p:sldId id="256" r:id="rId8"/>
    <p:sldId id="257" r:id="rId9"/>
    <p:sldId id="258" r:id="rId10"/>
    <p:sldId id="259" r:id="rId11"/>
    <p:sldId id="260" r:id="rId12"/>
    <p:sldId id="265" r:id="rId13"/>
    <p:sldId id="264" r:id="rId14"/>
    <p:sldId id="261" r:id="rId15"/>
    <p:sldId id="262" r:id="rId16"/>
    <p:sldId id="263" r:id="rId17"/>
    <p:sldId id="266" r:id="rId18"/>
    <p:sldId id="269" r:id="rId19"/>
    <p:sldId id="267" r:id="rId20"/>
    <p:sldId id="268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448" r:id="rId29"/>
    <p:sldId id="278" r:id="rId30"/>
    <p:sldId id="279" r:id="rId31"/>
    <p:sldId id="280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49" r:id="rId46"/>
    <p:sldId id="281" r:id="rId47"/>
    <p:sldId id="285" r:id="rId48"/>
    <p:sldId id="287" r:id="rId49"/>
    <p:sldId id="327" r:id="rId50"/>
    <p:sldId id="282" r:id="rId51"/>
    <p:sldId id="283" r:id="rId52"/>
    <p:sldId id="284" r:id="rId53"/>
    <p:sldId id="286" r:id="rId54"/>
    <p:sldId id="293" r:id="rId55"/>
    <p:sldId id="303" r:id="rId56"/>
    <p:sldId id="294" r:id="rId57"/>
    <p:sldId id="296" r:id="rId58"/>
    <p:sldId id="302" r:id="rId59"/>
    <p:sldId id="297" r:id="rId60"/>
    <p:sldId id="313" r:id="rId61"/>
    <p:sldId id="309" r:id="rId62"/>
    <p:sldId id="288" r:id="rId63"/>
    <p:sldId id="301" r:id="rId64"/>
    <p:sldId id="298" r:id="rId65"/>
    <p:sldId id="299" r:id="rId66"/>
    <p:sldId id="300" r:id="rId67"/>
    <p:sldId id="304" r:id="rId68"/>
    <p:sldId id="305" r:id="rId69"/>
    <p:sldId id="290" r:id="rId70"/>
    <p:sldId id="291" r:id="rId71"/>
    <p:sldId id="292" r:id="rId72"/>
    <p:sldId id="306" r:id="rId73"/>
    <p:sldId id="307" r:id="rId74"/>
    <p:sldId id="308" r:id="rId75"/>
    <p:sldId id="316" r:id="rId76"/>
    <p:sldId id="310" r:id="rId77"/>
    <p:sldId id="312" r:id="rId78"/>
    <p:sldId id="311" r:id="rId79"/>
    <p:sldId id="314" r:id="rId80"/>
    <p:sldId id="324" r:id="rId81"/>
    <p:sldId id="319" r:id="rId82"/>
    <p:sldId id="322" r:id="rId83"/>
    <p:sldId id="323" r:id="rId84"/>
    <p:sldId id="320" r:id="rId85"/>
    <p:sldId id="321" r:id="rId86"/>
    <p:sldId id="325" r:id="rId87"/>
    <p:sldId id="315" r:id="rId88"/>
    <p:sldId id="326" r:id="rId89"/>
    <p:sldId id="328" r:id="rId90"/>
    <p:sldId id="329" r:id="rId91"/>
    <p:sldId id="330" r:id="rId92"/>
    <p:sldId id="331" r:id="rId93"/>
    <p:sldId id="332" r:id="rId94"/>
    <p:sldId id="335" r:id="rId95"/>
    <p:sldId id="333" r:id="rId96"/>
    <p:sldId id="337" r:id="rId97"/>
    <p:sldId id="338" r:id="rId98"/>
    <p:sldId id="339" r:id="rId99"/>
    <p:sldId id="340" r:id="rId100"/>
    <p:sldId id="341" r:id="rId101"/>
    <p:sldId id="342" r:id="rId102"/>
    <p:sldId id="349" r:id="rId103"/>
    <p:sldId id="343" r:id="rId104"/>
    <p:sldId id="344" r:id="rId105"/>
    <p:sldId id="334" r:id="rId106"/>
    <p:sldId id="336" r:id="rId107"/>
    <p:sldId id="350" r:id="rId108"/>
    <p:sldId id="345" r:id="rId109"/>
    <p:sldId id="346" r:id="rId110"/>
    <p:sldId id="347" r:id="rId111"/>
    <p:sldId id="348" r:id="rId112"/>
    <p:sldId id="363" r:id="rId113"/>
    <p:sldId id="351" r:id="rId114"/>
    <p:sldId id="364" r:id="rId115"/>
    <p:sldId id="358" r:id="rId116"/>
    <p:sldId id="352" r:id="rId117"/>
    <p:sldId id="353" r:id="rId118"/>
    <p:sldId id="365" r:id="rId119"/>
    <p:sldId id="354" r:id="rId120"/>
    <p:sldId id="355" r:id="rId121"/>
    <p:sldId id="356" r:id="rId122"/>
    <p:sldId id="366" r:id="rId123"/>
    <p:sldId id="359" r:id="rId124"/>
    <p:sldId id="367" r:id="rId125"/>
    <p:sldId id="368" r:id="rId126"/>
    <p:sldId id="357" r:id="rId127"/>
    <p:sldId id="369" r:id="rId128"/>
    <p:sldId id="360" r:id="rId129"/>
    <p:sldId id="362" r:id="rId130"/>
    <p:sldId id="361" r:id="rId131"/>
    <p:sldId id="376" r:id="rId132"/>
    <p:sldId id="377" r:id="rId133"/>
    <p:sldId id="378" r:id="rId134"/>
    <p:sldId id="370" r:id="rId135"/>
    <p:sldId id="371" r:id="rId136"/>
    <p:sldId id="372" r:id="rId137"/>
    <p:sldId id="379" r:id="rId138"/>
    <p:sldId id="373" r:id="rId139"/>
    <p:sldId id="380" r:id="rId140"/>
    <p:sldId id="381" r:id="rId141"/>
    <p:sldId id="382" r:id="rId142"/>
    <p:sldId id="383" r:id="rId143"/>
    <p:sldId id="374" r:id="rId144"/>
    <p:sldId id="384" r:id="rId145"/>
    <p:sldId id="375" r:id="rId146"/>
    <p:sldId id="387" r:id="rId147"/>
    <p:sldId id="385" r:id="rId148"/>
    <p:sldId id="388" r:id="rId149"/>
    <p:sldId id="389" r:id="rId150"/>
    <p:sldId id="386" r:id="rId151"/>
    <p:sldId id="390" r:id="rId152"/>
    <p:sldId id="392" r:id="rId153"/>
    <p:sldId id="391" r:id="rId154"/>
    <p:sldId id="394" r:id="rId155"/>
    <p:sldId id="422" r:id="rId156"/>
    <p:sldId id="393" r:id="rId157"/>
    <p:sldId id="395" r:id="rId158"/>
    <p:sldId id="396" r:id="rId159"/>
    <p:sldId id="397" r:id="rId160"/>
    <p:sldId id="398" r:id="rId161"/>
    <p:sldId id="400" r:id="rId162"/>
    <p:sldId id="399" r:id="rId163"/>
    <p:sldId id="401" r:id="rId164"/>
    <p:sldId id="402" r:id="rId165"/>
    <p:sldId id="405" r:id="rId166"/>
    <p:sldId id="408" r:id="rId167"/>
    <p:sldId id="406" r:id="rId168"/>
    <p:sldId id="403" r:id="rId169"/>
    <p:sldId id="404" r:id="rId170"/>
    <p:sldId id="407" r:id="rId171"/>
    <p:sldId id="409" r:id="rId172"/>
    <p:sldId id="410" r:id="rId173"/>
    <p:sldId id="411" r:id="rId174"/>
    <p:sldId id="412" r:id="rId175"/>
    <p:sldId id="413" r:id="rId176"/>
    <p:sldId id="414" r:id="rId177"/>
    <p:sldId id="415" r:id="rId178"/>
    <p:sldId id="416" r:id="rId179"/>
    <p:sldId id="417" r:id="rId180"/>
    <p:sldId id="423" r:id="rId181"/>
    <p:sldId id="418" r:id="rId182"/>
    <p:sldId id="419" r:id="rId183"/>
    <p:sldId id="424" r:id="rId184"/>
    <p:sldId id="420" r:id="rId185"/>
    <p:sldId id="421" r:id="rId186"/>
    <p:sldId id="425" r:id="rId187"/>
    <p:sldId id="437" r:id="rId188"/>
    <p:sldId id="438" r:id="rId189"/>
    <p:sldId id="426" r:id="rId190"/>
    <p:sldId id="427" r:id="rId191"/>
    <p:sldId id="428" r:id="rId192"/>
    <p:sldId id="429" r:id="rId193"/>
    <p:sldId id="430" r:id="rId194"/>
    <p:sldId id="431" r:id="rId195"/>
    <p:sldId id="432" r:id="rId196"/>
    <p:sldId id="433" r:id="rId197"/>
    <p:sldId id="439" r:id="rId198"/>
    <p:sldId id="434" r:id="rId199"/>
    <p:sldId id="435" r:id="rId200"/>
    <p:sldId id="436" r:id="rId201"/>
    <p:sldId id="440" r:id="rId202"/>
    <p:sldId id="441" r:id="rId2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B3B3B3"/>
    <a:srgbClr val="0000FF"/>
    <a:srgbClr val="3333FF"/>
    <a:srgbClr val="FF99CC"/>
    <a:srgbClr val="66FFFF"/>
    <a:srgbClr val="E7F0F9"/>
    <a:srgbClr val="FF5050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7C214-DE6F-45BC-97AF-F34520C50405}" v="168" dt="2023-02-24T21:34:47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7" autoAdjust="0"/>
    <p:restoredTop sz="92148" autoAdjust="0"/>
  </p:normalViewPr>
  <p:slideViewPr>
    <p:cSldViewPr snapToGrid="0">
      <p:cViewPr varScale="1">
        <p:scale>
          <a:sx n="79" d="100"/>
          <a:sy n="79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microsoft.com/office/2016/11/relationships/changesInfo" Target="changesInfos/changesInfo1.xml"/><Relationship Id="rId190" Type="http://schemas.openxmlformats.org/officeDocument/2006/relationships/slide" Target="slides/slide189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microsoft.com/office/2015/10/relationships/revisionInfo" Target="revisionInfo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408DBF54-44C0-4900-A7C4-58B1334BE15B}"/>
    <pc:docChg chg="undo redo custSel addSld delSld modSld sldOrd">
      <pc:chgData name="Francisco Valentin Ramirez Cuevas" userId="e79bf063-6348-4b44-8f45-581164b14c81" providerId="ADAL" clId="{408DBF54-44C0-4900-A7C4-58B1334BE15B}" dt="2022-11-03T20:33:09.189" v="1573" actId="1076"/>
      <pc:docMkLst>
        <pc:docMk/>
      </pc:docMkLst>
      <pc:sldChg chg="addSp delSp modSp mod">
        <pc:chgData name="Francisco Valentin Ramirez Cuevas" userId="e79bf063-6348-4b44-8f45-581164b14c81" providerId="ADAL" clId="{408DBF54-44C0-4900-A7C4-58B1334BE15B}" dt="2022-11-03T14:40:11.873" v="669" actId="478"/>
        <pc:sldMkLst>
          <pc:docMk/>
          <pc:sldMk cId="3622600752" sldId="370"/>
        </pc:sldMkLst>
        <pc:picChg chg="del">
          <ac:chgData name="Francisco Valentin Ramirez Cuevas" userId="e79bf063-6348-4b44-8f45-581164b14c81" providerId="ADAL" clId="{408DBF54-44C0-4900-A7C4-58B1334BE15B}" dt="2022-11-03T14:40:11.873" v="669" actId="478"/>
          <ac:picMkLst>
            <pc:docMk/>
            <pc:sldMk cId="3622600752" sldId="370"/>
            <ac:picMk id="3" creationId="{F171AD74-CC69-40ED-B269-E7B7CF2DCC82}"/>
          </ac:picMkLst>
        </pc:picChg>
        <pc:picChg chg="mod">
          <ac:chgData name="Francisco Valentin Ramirez Cuevas" userId="e79bf063-6348-4b44-8f45-581164b14c81" providerId="ADAL" clId="{408DBF54-44C0-4900-A7C4-58B1334BE15B}" dt="2022-11-03T14:29:17.762" v="603" actId="14100"/>
          <ac:picMkLst>
            <pc:docMk/>
            <pc:sldMk cId="3622600752" sldId="370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408DBF54-44C0-4900-A7C4-58B1334BE15B}" dt="2022-11-03T14:11:57.418" v="203" actId="21"/>
          <ac:picMkLst>
            <pc:docMk/>
            <pc:sldMk cId="3622600752" sldId="370"/>
            <ac:picMk id="3074" creationId="{EA08DB04-25BA-9E84-9F10-C10CB6C3A99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57:16.465" v="747" actId="1076"/>
        <pc:sldMkLst>
          <pc:docMk/>
          <pc:sldMk cId="1631898925" sldId="371"/>
        </pc:sldMkLst>
        <pc:picChg chg="add del mod">
          <ac:chgData name="Francisco Valentin Ramirez Cuevas" userId="e79bf063-6348-4b44-8f45-581164b14c81" providerId="ADAL" clId="{408DBF54-44C0-4900-A7C4-58B1334BE15B}" dt="2022-11-03T14:54:36.464" v="715" actId="478"/>
          <ac:picMkLst>
            <pc:docMk/>
            <pc:sldMk cId="1631898925" sldId="371"/>
            <ac:picMk id="2" creationId="{27F1DB6F-28E5-3A77-BE38-70FCC3A5F4B6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6.465" v="747" actId="1076"/>
          <ac:picMkLst>
            <pc:docMk/>
            <pc:sldMk cId="1631898925" sldId="371"/>
            <ac:picMk id="3" creationId="{CCD62232-ED26-5392-C561-3F5BD74FE2A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57:07.901" v="744" actId="14100"/>
          <ac:picMkLst>
            <pc:docMk/>
            <pc:sldMk cId="1631898925" sldId="371"/>
            <ac:picMk id="4" creationId="{82E68647-D73F-B90A-AF9D-D5D1A24ECCB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4:38.140" v="716" actId="478"/>
          <ac:picMkLst>
            <pc:docMk/>
            <pc:sldMk cId="1631898925" sldId="371"/>
            <ac:picMk id="7" creationId="{2AB3CA31-14FD-4551-8ACF-4BE9874CDB76}"/>
          </ac:picMkLst>
        </pc:picChg>
        <pc:picChg chg="mod">
          <ac:chgData name="Francisco Valentin Ramirez Cuevas" userId="e79bf063-6348-4b44-8f45-581164b14c81" providerId="ADAL" clId="{408DBF54-44C0-4900-A7C4-58B1334BE15B}" dt="2022-11-03T14:49:51.910" v="692" actId="1076"/>
          <ac:picMkLst>
            <pc:docMk/>
            <pc:sldMk cId="1631898925" sldId="371"/>
            <ac:picMk id="1026" creationId="{27E67B4A-491E-4EEB-9ACB-E66577F7F94B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1:22.341" v="698"/>
          <ac:picMkLst>
            <pc:docMk/>
            <pc:sldMk cId="1631898925" sldId="371"/>
            <ac:picMk id="5122" creationId="{1B78969B-678B-0517-F335-3C1708D29CD9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4.495" v="746" actId="14100"/>
          <ac:picMkLst>
            <pc:docMk/>
            <pc:sldMk cId="1631898925" sldId="371"/>
            <ac:picMk id="5124" creationId="{59EC4FF8-DFCB-F583-4CD8-0E75B5137043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41:02.965" v="685" actId="1076"/>
        <pc:sldMkLst>
          <pc:docMk/>
          <pc:sldMk cId="1002441250" sldId="372"/>
        </pc:sldMkLst>
        <pc:spChg chg="add mod">
          <ac:chgData name="Francisco Valentin Ramirez Cuevas" userId="e79bf063-6348-4b44-8f45-581164b14c81" providerId="ADAL" clId="{408DBF54-44C0-4900-A7C4-58B1334BE15B}" dt="2022-11-03T14:40:29.184" v="674" actId="164"/>
          <ac:spMkLst>
            <pc:docMk/>
            <pc:sldMk cId="1002441250" sldId="372"/>
            <ac:spMk id="4" creationId="{5012C018-7398-3E42-0E6F-9946C4F2E851}"/>
          </ac:spMkLst>
        </pc:spChg>
        <pc:grpChg chg="add mod">
          <ac:chgData name="Francisco Valentin Ramirez Cuevas" userId="e79bf063-6348-4b44-8f45-581164b14c81" providerId="ADAL" clId="{408DBF54-44C0-4900-A7C4-58B1334BE15B}" dt="2022-11-03T14:40:33.211" v="676" actId="1076"/>
          <ac:grpSpMkLst>
            <pc:docMk/>
            <pc:sldMk cId="1002441250" sldId="372"/>
            <ac:grpSpMk id="5" creationId="{17BA2ADF-BE44-B7FB-4F89-7A2AC87459FE}"/>
          </ac:grpSpMkLst>
        </pc:grpChg>
        <pc:picChg chg="del">
          <ac:chgData name="Francisco Valentin Ramirez Cuevas" userId="e79bf063-6348-4b44-8f45-581164b14c81" providerId="ADAL" clId="{408DBF54-44C0-4900-A7C4-58B1334BE15B}" dt="2022-11-03T14:39:51.301" v="665" actId="478"/>
          <ac:picMkLst>
            <pc:docMk/>
            <pc:sldMk cId="1002441250" sldId="372"/>
            <ac:picMk id="2" creationId="{076C62E3-F0C8-439E-B021-3DBE4CE08AF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0:29.184" v="674" actId="164"/>
          <ac:picMkLst>
            <pc:docMk/>
            <pc:sldMk cId="1002441250" sldId="372"/>
            <ac:picMk id="3" creationId="{79E5746B-59C2-8CB5-50AF-55B5997A04A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1:02.965" v="685" actId="1076"/>
          <ac:picMkLst>
            <pc:docMk/>
            <pc:sldMk cId="1002441250" sldId="372"/>
            <ac:picMk id="6" creationId="{9E6AB090-4B30-69E9-0066-77E47FD258F6}"/>
          </ac:picMkLst>
        </pc:picChg>
      </pc:sldChg>
      <pc:sldChg chg="addSp modSp mod">
        <pc:chgData name="Francisco Valentin Ramirez Cuevas" userId="e79bf063-6348-4b44-8f45-581164b14c81" providerId="ADAL" clId="{408DBF54-44C0-4900-A7C4-58B1334BE15B}" dt="2022-11-03T15:17:23.877" v="907" actId="1076"/>
        <pc:sldMkLst>
          <pc:docMk/>
          <pc:sldMk cId="3242274063" sldId="373"/>
        </pc:sldMkLst>
        <pc:picChg chg="mod">
          <ac:chgData name="Francisco Valentin Ramirez Cuevas" userId="e79bf063-6348-4b44-8f45-581164b14c81" providerId="ADAL" clId="{408DBF54-44C0-4900-A7C4-58B1334BE15B}" dt="2022-11-03T15:17:23.877" v="907" actId="1076"/>
          <ac:picMkLst>
            <pc:docMk/>
            <pc:sldMk cId="3242274063" sldId="373"/>
            <ac:picMk id="6" creationId="{2AA6B862-6825-402C-A634-81683FCC9293}"/>
          </ac:picMkLst>
        </pc:picChg>
        <pc:picChg chg="add mod">
          <ac:chgData name="Francisco Valentin Ramirez Cuevas" userId="e79bf063-6348-4b44-8f45-581164b14c81" providerId="ADAL" clId="{408DBF54-44C0-4900-A7C4-58B1334BE15B}" dt="2022-11-03T15:16:22.442" v="906" actId="1076"/>
          <ac:picMkLst>
            <pc:docMk/>
            <pc:sldMk cId="3242274063" sldId="373"/>
            <ac:picMk id="8194" creationId="{99B64ED9-886A-82BD-BF04-D9684734BA3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9:06:41.722" v="1027" actId="14100"/>
        <pc:sldMkLst>
          <pc:docMk/>
          <pc:sldMk cId="1773637418" sldId="374"/>
        </pc:sldMkLst>
        <pc:picChg chg="mod">
          <ac:chgData name="Francisco Valentin Ramirez Cuevas" userId="e79bf063-6348-4b44-8f45-581164b14c81" providerId="ADAL" clId="{408DBF54-44C0-4900-A7C4-58B1334BE15B}" dt="2022-11-03T19:06:41.722" v="1027" actId="14100"/>
          <ac:picMkLst>
            <pc:docMk/>
            <pc:sldMk cId="1773637418" sldId="374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3:32:29.558" v="2" actId="21"/>
          <ac:picMkLst>
            <pc:docMk/>
            <pc:sldMk cId="1773637418" sldId="374"/>
            <ac:picMk id="4" creationId="{274975C8-0F2D-B4E9-7AEE-E91EF211D148}"/>
          </ac:picMkLst>
        </pc:picChg>
        <pc:picChg chg="add mod">
          <ac:chgData name="Francisco Valentin Ramirez Cuevas" userId="e79bf063-6348-4b44-8f45-581164b14c81" providerId="ADAL" clId="{408DBF54-44C0-4900-A7C4-58B1334BE15B}" dt="2022-11-03T03:32:38.338" v="5" actId="1076"/>
          <ac:picMkLst>
            <pc:docMk/>
            <pc:sldMk cId="1773637418" sldId="374"/>
            <ac:picMk id="5" creationId="{E3165EC2-7B5F-739C-2E1B-01BCABE3783C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04:24:22.277" v="14" actId="1076"/>
        <pc:sldMkLst>
          <pc:docMk/>
          <pc:sldMk cId="3031336483" sldId="375"/>
        </pc:sldMkLst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4:24:13.972" v="11" actId="21"/>
          <ac:picMkLst>
            <pc:docMk/>
            <pc:sldMk cId="3031336483" sldId="375"/>
            <ac:picMk id="4" creationId="{305C36DA-FC80-63DF-65C3-13145E3C26FC}"/>
          </ac:picMkLst>
        </pc:picChg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04:24:22.277" v="14" actId="1076"/>
          <ac:picMkLst>
            <pc:docMk/>
            <pc:sldMk cId="3031336483" sldId="375"/>
            <ac:picMk id="6" creationId="{9651757E-C4A0-D83C-835D-E1375EE0B773}"/>
          </ac:picMkLst>
        </pc:picChg>
      </pc:sldChg>
      <pc:sldChg chg="addSp delSp add mod">
        <pc:chgData name="Francisco Valentin Ramirez Cuevas" userId="e79bf063-6348-4b44-8f45-581164b14c81" providerId="ADAL" clId="{408DBF54-44C0-4900-A7C4-58B1334BE15B}" dt="2022-11-03T12:42:18.149" v="17"/>
        <pc:sldMkLst>
          <pc:docMk/>
          <pc:sldMk cId="4155625901" sldId="376"/>
        </pc:sldMkLst>
        <pc:picChg chg="del">
          <ac:chgData name="Francisco Valentin Ramirez Cuevas" userId="e79bf063-6348-4b44-8f45-581164b14c81" providerId="ADAL" clId="{408DBF54-44C0-4900-A7C4-58B1334BE15B}" dt="2022-11-03T12:42:17.134" v="16" actId="478"/>
          <ac:picMkLst>
            <pc:docMk/>
            <pc:sldMk cId="4155625901" sldId="376"/>
            <ac:picMk id="14" creationId="{85AF2BFA-5504-A7A7-E61D-254D94F3A1DE}"/>
          </ac:picMkLst>
        </pc:picChg>
        <pc:picChg chg="add">
          <ac:chgData name="Francisco Valentin Ramirez Cuevas" userId="e79bf063-6348-4b44-8f45-581164b14c81" providerId="ADAL" clId="{408DBF54-44C0-4900-A7C4-58B1334BE15B}" dt="2022-11-03T12:42:18.149" v="17"/>
          <ac:picMkLst>
            <pc:docMk/>
            <pc:sldMk cId="4155625901" sldId="376"/>
            <ac:picMk id="1026" creationId="{01542184-0F97-F18D-7B79-65E23C41E4AF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4:49:04.681" v="690" actId="14100"/>
        <pc:sldMkLst>
          <pc:docMk/>
          <pc:sldMk cId="1328605141" sldId="377"/>
        </pc:sldMkLst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7" creationId="{24D9946F-7690-4676-034F-DD92AAABE284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8" creationId="{1834E8A0-F580-BE8D-379C-5D31C60E461A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1" creationId="{EAC0BABB-FAE6-40F3-C36A-771D10B533E7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4" creationId="{FA474BF6-C6C0-1D13-F39E-D9CADD007B06}"/>
          </ac:spMkLst>
        </pc:spChg>
        <pc:spChg chg="add mod">
          <ac:chgData name="Francisco Valentin Ramirez Cuevas" userId="e79bf063-6348-4b44-8f45-581164b14c81" providerId="ADAL" clId="{408DBF54-44C0-4900-A7C4-58B1334BE15B}" dt="2022-11-03T14:48:25.682" v="689" actId="207"/>
          <ac:spMkLst>
            <pc:docMk/>
            <pc:sldMk cId="1328605141" sldId="377"/>
            <ac:spMk id="60" creationId="{FEED6F15-6215-2374-767D-E50754C67E81}"/>
          </ac:spMkLst>
        </pc:spChg>
        <pc:spChg chg="add del mod">
          <ac:chgData name="Francisco Valentin Ramirez Cuevas" userId="e79bf063-6348-4b44-8f45-581164b14c81" providerId="ADAL" clId="{408DBF54-44C0-4900-A7C4-58B1334BE15B}" dt="2022-11-03T14:32:54.401" v="637"/>
          <ac:spMkLst>
            <pc:docMk/>
            <pc:sldMk cId="1328605141" sldId="377"/>
            <ac:spMk id="61" creationId="{AF985F6B-74C7-4FE1-B785-9CBCAE453CE7}"/>
          </ac:spMkLst>
        </pc:spChg>
        <pc:spChg chg="add mod">
          <ac:chgData name="Francisco Valentin Ramirez Cuevas" userId="e79bf063-6348-4b44-8f45-581164b14c81" providerId="ADAL" clId="{408DBF54-44C0-4900-A7C4-58B1334BE15B}" dt="2022-11-03T14:48:15.509" v="687" actId="207"/>
          <ac:spMkLst>
            <pc:docMk/>
            <pc:sldMk cId="1328605141" sldId="377"/>
            <ac:spMk id="62" creationId="{B0AAC63E-DF68-72AE-02FF-CDE94430632B}"/>
          </ac:spMkLst>
        </pc:spChg>
        <pc:grpChg chg="add del mod">
          <ac:chgData name="Francisco Valentin Ramirez Cuevas" userId="e79bf063-6348-4b44-8f45-581164b14c81" providerId="ADAL" clId="{408DBF54-44C0-4900-A7C4-58B1334BE15B}" dt="2022-11-03T14:33:09.853" v="649" actId="165"/>
          <ac:grpSpMkLst>
            <pc:docMk/>
            <pc:sldMk cId="1328605141" sldId="377"/>
            <ac:grpSpMk id="59" creationId="{816BBAA1-F851-CEB9-55CF-F2E4510DFC28}"/>
          </ac:grpSpMkLst>
        </pc:grp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2" creationId="{A3CE5462-7832-3CEE-3459-C2E04BB8FEBE}"/>
          </ac:picMkLst>
        </pc:picChg>
        <pc:picChg chg="del">
          <ac:chgData name="Francisco Valentin Ramirez Cuevas" userId="e79bf063-6348-4b44-8f45-581164b14c81" providerId="ADAL" clId="{408DBF54-44C0-4900-A7C4-58B1334BE15B}" dt="2022-11-03T13:52:00.235" v="19" actId="478"/>
          <ac:picMkLst>
            <pc:docMk/>
            <pc:sldMk cId="1328605141" sldId="377"/>
            <ac:picMk id="1026" creationId="{01542184-0F97-F18D-7B79-65E23C41E4AF}"/>
          </ac:picMkLst>
        </pc:pic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1028" creationId="{68B073D0-CBBE-0F66-3EB2-B53F47B1F5E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32:24.577" v="625" actId="478"/>
          <ac:picMkLst>
            <pc:docMk/>
            <pc:sldMk cId="1328605141" sldId="377"/>
            <ac:picMk id="1030" creationId="{989217A4-F1A4-DC13-09A7-1AC642CCED80}"/>
          </ac:picMkLst>
        </pc:picChg>
        <pc:picChg chg="add mod">
          <ac:chgData name="Francisco Valentin Ramirez Cuevas" userId="e79bf063-6348-4b44-8f45-581164b14c81" providerId="ADAL" clId="{408DBF54-44C0-4900-A7C4-58B1334BE15B}" dt="2022-11-03T14:48:10.030" v="686"/>
          <ac:picMkLst>
            <pc:docMk/>
            <pc:sldMk cId="1328605141" sldId="377"/>
            <ac:picMk id="1032" creationId="{8B3F444F-D08F-9DC4-B737-82C91D39A8C4}"/>
          </ac:picMkLst>
        </pc:pic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4" creationId="{B5F21C64-9FCF-74D0-AD8F-9DC8DFE43E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8:59.752" v="121" actId="21"/>
          <ac:cxnSpMkLst>
            <pc:docMk/>
            <pc:sldMk cId="1328605141" sldId="377"/>
            <ac:cxnSpMk id="6" creationId="{A6D3C783-4F8D-C443-1CEA-D89508F6B5A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829" v="96" actId="478"/>
          <ac:cxnSpMkLst>
            <pc:docMk/>
            <pc:sldMk cId="1328605141" sldId="377"/>
            <ac:cxnSpMk id="7" creationId="{ECE94687-64EF-1817-B42F-A812907929FB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6:06.904" v="74" actId="478"/>
          <ac:cxnSpMkLst>
            <pc:docMk/>
            <pc:sldMk cId="1328605141" sldId="377"/>
            <ac:cxnSpMk id="8" creationId="{FFD7916F-0411-D37A-054C-528DE13058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013" v="95" actId="478"/>
          <ac:cxnSpMkLst>
            <pc:docMk/>
            <pc:sldMk cId="1328605141" sldId="377"/>
            <ac:cxnSpMk id="11" creationId="{8FCA4E05-46BF-5746-242F-4A5EF8FD49E7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12" creationId="{CD7A2FB1-AB2D-4BAD-0C11-D88EEF523376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5:38.841" v="66" actId="478"/>
          <ac:cxnSpMkLst>
            <pc:docMk/>
            <pc:sldMk cId="1328605141" sldId="377"/>
            <ac:cxnSpMk id="14" creationId="{72A066E3-AA6B-928B-3BF3-26DA9CCD34A4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5.805" v="98" actId="478"/>
          <ac:cxnSpMkLst>
            <pc:docMk/>
            <pc:sldMk cId="1328605141" sldId="377"/>
            <ac:cxnSpMk id="15" creationId="{B472F4F4-518E-142B-66D2-60E706AFDFD2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20" creationId="{E7AAD5C1-1F06-63E1-9F63-C194DDFB348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4.855" v="97" actId="478"/>
          <ac:cxnSpMkLst>
            <pc:docMk/>
            <pc:sldMk cId="1328605141" sldId="377"/>
            <ac:cxnSpMk id="26" creationId="{45A5AFDB-7CFB-000A-E7D2-AA45C40A544C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0" creationId="{CA72221D-BE9A-F296-8B79-03B2C2BF1A0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7" creationId="{BC11A460-E193-EBAE-F906-487FE409D4A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1" creationId="{B116B622-4EA0-DD8B-264B-C78CD848C51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4" creationId="{0E30745C-4061-EE03-9890-0B72630948F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9" creationId="{C8BD1487-CE7F-85AD-E10B-C1BFFC9473B5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52" creationId="{935D2B8D-6842-05A6-9BCB-53CAD36CC841}"/>
          </ac:cxnSpMkLst>
        </pc:cxnChg>
        <pc:cxnChg chg="add mod">
          <ac:chgData name="Francisco Valentin Ramirez Cuevas" userId="e79bf063-6348-4b44-8f45-581164b14c81" providerId="ADAL" clId="{408DBF54-44C0-4900-A7C4-58B1334BE15B}" dt="2022-11-03T14:31:21.338" v="614" actId="14100"/>
          <ac:cxnSpMkLst>
            <pc:docMk/>
            <pc:sldMk cId="1328605141" sldId="377"/>
            <ac:cxnSpMk id="57" creationId="{E4F21790-BBCD-B9AC-D33E-F5E34A7FF4BE}"/>
          </ac:cxnSpMkLst>
        </pc:cxnChg>
        <pc:cxnChg chg="add mod">
          <ac:chgData name="Francisco Valentin Ramirez Cuevas" userId="e79bf063-6348-4b44-8f45-581164b14c81" providerId="ADAL" clId="{408DBF54-44C0-4900-A7C4-58B1334BE15B}" dt="2022-11-03T14:48:22.162" v="688" actId="692"/>
          <ac:cxnSpMkLst>
            <pc:docMk/>
            <pc:sldMk cId="1328605141" sldId="377"/>
            <ac:cxnSpMk id="63" creationId="{B9E6090F-5DD1-927B-8010-2E737FC77FE6}"/>
          </ac:cxnSpMkLst>
        </pc:cxnChg>
        <pc:cxnChg chg="add mod">
          <ac:chgData name="Francisco Valentin Ramirez Cuevas" userId="e79bf063-6348-4b44-8f45-581164b14c81" providerId="ADAL" clId="{408DBF54-44C0-4900-A7C4-58B1334BE15B}" dt="2022-11-03T14:49:04.681" v="690" actId="14100"/>
          <ac:cxnSpMkLst>
            <pc:docMk/>
            <pc:sldMk cId="1328605141" sldId="377"/>
            <ac:cxnSpMk id="1025" creationId="{FCDD23F4-CAAC-ED48-6A79-91C3DAA3CFD2}"/>
          </ac:cxnSpMkLst>
        </pc:cxnChg>
      </pc:sldChg>
      <pc:sldChg chg="addSp delSp modSp add mod">
        <pc:chgData name="Francisco Valentin Ramirez Cuevas" userId="e79bf063-6348-4b44-8f45-581164b14c81" providerId="ADAL" clId="{408DBF54-44C0-4900-A7C4-58B1334BE15B}" dt="2022-11-03T14:24:04.151" v="601" actId="79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9" creationId="{B1C304AB-E80F-D6B9-B4AD-A9F7A385710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0" creationId="{88917F27-7A2A-30D3-34EE-57B6B5636A3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1" creationId="{4564D640-C9C9-4A9C-D339-3CF1EBEA95D4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2" creationId="{B3D8B949-4786-B815-7126-CA06E40E0EF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3" creationId="{FACFC03D-7C16-56D5-EDA7-2210D00A42D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4" creationId="{587E473A-E6DB-C115-B137-E2072432E6B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5" creationId="{5BDF217F-0CBF-82C2-24FB-2F3DC380C510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6" creationId="{BADFDB12-7098-EB1E-F401-3E5B274F7D22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7" creationId="{DC3B6B27-FF4C-1C9A-336D-F323F55220C9}"/>
          </ac:spMkLst>
        </pc:spChg>
        <pc:spChg chg="add mod">
          <ac:chgData name="Francisco Valentin Ramirez Cuevas" userId="e79bf063-6348-4b44-8f45-581164b14c81" providerId="ADAL" clId="{408DBF54-44C0-4900-A7C4-58B1334BE15B}" dt="2022-11-03T14:20:51.687" v="450" actId="14100"/>
          <ac:spMkLst>
            <pc:docMk/>
            <pc:sldMk cId="3342160199" sldId="378"/>
            <ac:spMk id="18" creationId="{356FC5AA-D947-1D9B-0529-D996F650670F}"/>
          </ac:spMkLst>
        </pc:spChg>
        <pc:spChg chg="add mod ord">
          <ac:chgData name="Francisco Valentin Ramirez Cuevas" userId="e79bf063-6348-4b44-8f45-581164b14c81" providerId="ADAL" clId="{408DBF54-44C0-4900-A7C4-58B1334BE15B}" dt="2022-11-03T14:22:09.691" v="514" actId="1076"/>
          <ac:spMkLst>
            <pc:docMk/>
            <pc:sldMk cId="3342160199" sldId="378"/>
            <ac:spMk id="19" creationId="{EDAAE5EA-B74D-6D4B-D112-00EE657B8A69}"/>
          </ac:spMkLst>
        </pc:spChg>
        <pc:spChg chg="add del mod">
          <ac:chgData name="Francisco Valentin Ramirez Cuevas" userId="e79bf063-6348-4b44-8f45-581164b14c81" providerId="ADAL" clId="{408DBF54-44C0-4900-A7C4-58B1334BE15B}" dt="2022-11-03T14:21:22.428" v="491"/>
          <ac:spMkLst>
            <pc:docMk/>
            <pc:sldMk cId="3342160199" sldId="378"/>
            <ac:spMk id="20" creationId="{BA32E372-3DB2-A30D-C317-ACC7F362A1AF}"/>
          </ac:spMkLst>
        </pc:spChg>
        <pc:spChg chg="add mod">
          <ac:chgData name="Francisco Valentin Ramirez Cuevas" userId="e79bf063-6348-4b44-8f45-581164b14c81" providerId="ADAL" clId="{408DBF54-44C0-4900-A7C4-58B1334BE15B}" dt="2022-11-03T14:21:31.490" v="497" actId="14100"/>
          <ac:spMkLst>
            <pc:docMk/>
            <pc:sldMk cId="3342160199" sldId="378"/>
            <ac:spMk id="21" creationId="{41350133-6B31-4F62-F0D4-FAC7D41237A9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22.101" v="536" actId="21"/>
          <ac:spMkLst>
            <pc:docMk/>
            <pc:sldMk cId="3342160199" sldId="378"/>
            <ac:spMk id="22" creationId="{F28425D5-02C0-342D-36C3-9E82A1CCEDF0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34.141" v="543" actId="478"/>
          <ac:spMkLst>
            <pc:docMk/>
            <pc:sldMk cId="3342160199" sldId="378"/>
            <ac:spMk id="23" creationId="{09B1C917-20D1-F9FA-440D-34CF0FBD099D}"/>
          </ac:spMkLst>
        </pc:spChg>
        <pc:spChg chg="add mod">
          <ac:chgData name="Francisco Valentin Ramirez Cuevas" userId="e79bf063-6348-4b44-8f45-581164b14c81" providerId="ADAL" clId="{408DBF54-44C0-4900-A7C4-58B1334BE15B}" dt="2022-11-03T14:24:04.151" v="601" actId="790"/>
          <ac:spMkLst>
            <pc:docMk/>
            <pc:sldMk cId="3342160199" sldId="378"/>
            <ac:spMk id="24" creationId="{934C3DD1-AE67-0364-6F80-CC1C21AE6DEB}"/>
          </ac:spMkLst>
        </pc:spChg>
        <pc:spChg chg="add del mod">
          <ac:chgData name="Francisco Valentin Ramirez Cuevas" userId="e79bf063-6348-4b44-8f45-581164b14c81" providerId="ADAL" clId="{408DBF54-44C0-4900-A7C4-58B1334BE15B}" dt="2022-11-03T14:23:57.556" v="600" actId="790"/>
          <ac:spMkLst>
            <pc:docMk/>
            <pc:sldMk cId="3342160199" sldId="378"/>
            <ac:spMk id="25" creationId="{AA3D92AA-804D-D4C8-311F-395EFE9585A6}"/>
          </ac:spMkLst>
        </pc:spChg>
        <pc:spChg chg="add mod">
          <ac:chgData name="Francisco Valentin Ramirez Cuevas" userId="e79bf063-6348-4b44-8f45-581164b14c81" providerId="ADAL" clId="{408DBF54-44C0-4900-A7C4-58B1334BE15B}" dt="2022-11-03T14:23:52.721" v="599" actId="790"/>
          <ac:spMkLst>
            <pc:docMk/>
            <pc:sldMk cId="3342160199" sldId="378"/>
            <ac:spMk id="26" creationId="{838272B0-F98F-2F95-AA3D-3E34EC3EB89F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7" creationId="{24D9946F-7690-4676-034F-DD92AAABE284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8" creationId="{1834E8A0-F580-BE8D-379C-5D31C60E461A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1" creationId="{EAC0BABB-FAE6-40F3-C36A-771D10B533E7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4" creationId="{FA474BF6-C6C0-1D13-F39E-D9CADD007B06}"/>
          </ac:spMkLst>
        </pc:spChg>
        <pc:grpChg chg="add mod">
          <ac:chgData name="Francisco Valentin Ramirez Cuevas" userId="e79bf063-6348-4b44-8f45-581164b14c81" providerId="ADAL" clId="{408DBF54-44C0-4900-A7C4-58B1334BE15B}" dt="2022-11-03T14:20:38.167" v="444" actId="1076"/>
          <ac:grpSpMkLst>
            <pc:docMk/>
            <pc:sldMk cId="3342160199" sldId="378"/>
            <ac:grpSpMk id="8" creationId="{32E68BFA-7E67-7348-A033-B34FB040FE5D}"/>
          </ac:grpSpMkLst>
        </pc:grp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2" creationId="{A3CE5462-7832-3CEE-3459-C2E04BB8FEBE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12:03.182" v="209" actId="478"/>
          <ac:picMkLst>
            <pc:docMk/>
            <pc:sldMk cId="3342160199" sldId="378"/>
            <ac:picMk id="3" creationId="{7BD73562-299D-29E2-6C05-ED47BACB8B89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4" creationId="{54BAACA6-656C-4EA8-7149-5CF252B2C234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5" creationId="{C5A532B6-5B29-E5BD-6345-3263BA52EBE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23:09.322" v="569" actId="732"/>
          <ac:picMkLst>
            <pc:docMk/>
            <pc:sldMk cId="3342160199" sldId="378"/>
            <ac:picMk id="6" creationId="{1DDE0035-4942-4DF1-CBDE-48C0A8C8B5EC}"/>
          </ac:picMkLst>
        </pc:picChg>
        <pc:picChg chg="add mod">
          <ac:chgData name="Francisco Valentin Ramirez Cuevas" userId="e79bf063-6348-4b44-8f45-581164b14c81" providerId="ADAL" clId="{408DBF54-44C0-4900-A7C4-58B1334BE15B}" dt="2022-11-03T14:20:38.167" v="444" actId="1076"/>
          <ac:picMkLst>
            <pc:docMk/>
            <pc:sldMk cId="3342160199" sldId="378"/>
            <ac:picMk id="7" creationId="{6E09B97B-C3D4-D0BF-8BF9-2823A80C4F3A}"/>
          </ac:picMkLst>
        </pc:pic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1028" creationId="{68B073D0-CBBE-0F66-3EB2-B53F47B1F5E9}"/>
          </ac:picMkLst>
        </pc:picChg>
        <pc:picChg chg="add mod">
          <ac:chgData name="Francisco Valentin Ramirez Cuevas" userId="e79bf063-6348-4b44-8f45-581164b14c81" providerId="ADAL" clId="{408DBF54-44C0-4900-A7C4-58B1334BE15B}" dt="2022-11-03T14:21:02.741" v="451"/>
          <ac:picMkLst>
            <pc:docMk/>
            <pc:sldMk cId="3342160199" sldId="378"/>
            <ac:picMk id="4098" creationId="{1A78D2AE-2B65-243D-FD18-1ED4E4432D3F}"/>
          </ac:picMkLst>
        </pc:pic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1" creationId="{B116B622-4EA0-DD8B-264B-C78CD848C51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4" creationId="{0E30745C-4061-EE03-9890-0B72630948F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9" creationId="{C8BD1487-CE7F-85AD-E10B-C1BFFC9473B5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52" creationId="{935D2B8D-6842-05A6-9BCB-53CAD36CC841}"/>
          </ac:cxnSpMkLst>
        </pc:cxnChg>
      </pc:sldChg>
      <pc:sldChg chg="addSp delSp modSp add mod ord">
        <pc:chgData name="Francisco Valentin Ramirez Cuevas" userId="e79bf063-6348-4b44-8f45-581164b14c81" providerId="ADAL" clId="{408DBF54-44C0-4900-A7C4-58B1334BE15B}" dt="2022-11-03T18:10:32.098" v="932" actId="21"/>
        <pc:sldMkLst>
          <pc:docMk/>
          <pc:sldMk cId="141186973" sldId="379"/>
        </pc:sldMkLst>
        <pc:spChg chg="add del">
          <ac:chgData name="Francisco Valentin Ramirez Cuevas" userId="e79bf063-6348-4b44-8f45-581164b14c81" providerId="ADAL" clId="{408DBF54-44C0-4900-A7C4-58B1334BE15B}" dt="2022-11-03T15:03:46.654" v="757"/>
          <ac:spMkLst>
            <pc:docMk/>
            <pc:sldMk cId="141186973" sldId="379"/>
            <ac:spMk id="4" creationId="{04B74318-B37E-BE95-D6EE-D151864AAEF6}"/>
          </ac:spMkLst>
        </pc:spChg>
        <pc:spChg chg="add del">
          <ac:chgData name="Francisco Valentin Ramirez Cuevas" userId="e79bf063-6348-4b44-8f45-581164b14c81" providerId="ADAL" clId="{408DBF54-44C0-4900-A7C4-58B1334BE15B}" dt="2022-11-03T15:04:00.668" v="761"/>
          <ac:spMkLst>
            <pc:docMk/>
            <pc:sldMk cId="141186973" sldId="379"/>
            <ac:spMk id="5" creationId="{713573F7-5781-5B3F-D819-9C8CAA51D3D6}"/>
          </ac:spMkLst>
        </pc:spChg>
        <pc:spChg chg="add del mod">
          <ac:chgData name="Francisco Valentin Ramirez Cuevas" userId="e79bf063-6348-4b44-8f45-581164b14c81" providerId="ADAL" clId="{408DBF54-44C0-4900-A7C4-58B1334BE15B}" dt="2022-11-03T15:04:00.231" v="760"/>
          <ac:spMkLst>
            <pc:docMk/>
            <pc:sldMk cId="141186973" sldId="379"/>
            <ac:spMk id="6" creationId="{D8823712-4618-AFD8-6FF8-B094CB0465F6}"/>
          </ac:spMkLst>
        </pc:spChg>
        <pc:spChg chg="add del">
          <ac:chgData name="Francisco Valentin Ramirez Cuevas" userId="e79bf063-6348-4b44-8f45-581164b14c81" providerId="ADAL" clId="{408DBF54-44C0-4900-A7C4-58B1334BE15B}" dt="2022-11-03T15:04:15.139" v="763"/>
          <ac:spMkLst>
            <pc:docMk/>
            <pc:sldMk cId="141186973" sldId="379"/>
            <ac:spMk id="8" creationId="{9CB9A1FA-2E4D-F675-4E02-7753D9600DD3}"/>
          </ac:spMkLst>
        </pc:spChg>
        <pc:spChg chg="add del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1" creationId="{27D56AF7-6899-11B9-B018-356D963A321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2" creationId="{622CF2CA-7658-72B6-454F-382B1EC7D62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3" creationId="{144D5C74-1A9F-7A79-2ED4-FAD35A264C6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4" creationId="{5A4869BC-72B7-4D6A-7D98-A859F59F567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5" creationId="{4487049F-3C8F-7A6A-94B4-F0DA97539463}"/>
          </ac:spMkLst>
        </pc:spChg>
        <pc:spChg chg="add del mod">
          <ac:chgData name="Francisco Valentin Ramirez Cuevas" userId="e79bf063-6348-4b44-8f45-581164b14c81" providerId="ADAL" clId="{408DBF54-44C0-4900-A7C4-58B1334BE15B}" dt="2022-11-03T18:10:32.098" v="932" actId="21"/>
          <ac:spMkLst>
            <pc:docMk/>
            <pc:sldMk cId="141186973" sldId="379"/>
            <ac:spMk id="16" creationId="{218A95E8-9285-A41E-B80B-9FE3E9F8253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7" creationId="{0E782076-DB9D-ACBE-4729-A520C790EBE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8" creationId="{A09CBCAF-157E-0BA8-395E-F7FD430C4856}"/>
          </ac:spMkLst>
        </pc:spChg>
        <pc:picChg chg="del mod">
          <ac:chgData name="Francisco Valentin Ramirez Cuevas" userId="e79bf063-6348-4b44-8f45-581164b14c81" providerId="ADAL" clId="{408DBF54-44C0-4900-A7C4-58B1334BE15B}" dt="2022-11-03T15:02:58.295" v="750" actId="478"/>
          <ac:picMkLst>
            <pc:docMk/>
            <pc:sldMk cId="141186973" sldId="379"/>
            <ac:picMk id="2" creationId="{27F1DB6F-28E5-3A77-BE38-70FCC3A5F4B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3" creationId="{CCD62232-ED26-5392-C561-3F5BD74FE2AC}"/>
          </ac:picMkLst>
        </pc:picChg>
        <pc:picChg chg="del mod">
          <ac:chgData name="Francisco Valentin Ramirez Cuevas" userId="e79bf063-6348-4b44-8f45-581164b14c81" providerId="ADAL" clId="{408DBF54-44C0-4900-A7C4-58B1334BE15B}" dt="2022-11-03T15:03:44.951" v="755" actId="478"/>
          <ac:picMkLst>
            <pc:docMk/>
            <pc:sldMk cId="141186973" sldId="379"/>
            <ac:picMk id="7" creationId="{2AB3CA31-14FD-4551-8ACF-4BE9874CDB76}"/>
          </ac:picMkLst>
        </pc:picChg>
        <pc:picChg chg="add mod">
          <ac:chgData name="Francisco Valentin Ramirez Cuevas" userId="e79bf063-6348-4b44-8f45-581164b14c81" providerId="ADAL" clId="{408DBF54-44C0-4900-A7C4-58B1334BE15B}" dt="2022-11-03T15:05:20.448" v="778" actId="1076"/>
          <ac:picMkLst>
            <pc:docMk/>
            <pc:sldMk cId="141186973" sldId="379"/>
            <ac:picMk id="10" creationId="{F69272E6-A16F-8922-7CFB-91C4B1B9837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1026" creationId="{27E67B4A-491E-4EEB-9ACB-E66577F7F94B}"/>
          </ac:picMkLst>
        </pc:picChg>
        <pc:picChg chg="add mod">
          <ac:chgData name="Francisco Valentin Ramirez Cuevas" userId="e79bf063-6348-4b44-8f45-581164b14c81" providerId="ADAL" clId="{408DBF54-44C0-4900-A7C4-58B1334BE15B}" dt="2022-11-03T15:05:16.714" v="777" actId="14100"/>
          <ac:picMkLst>
            <pc:docMk/>
            <pc:sldMk cId="141186973" sldId="379"/>
            <ac:picMk id="7178" creationId="{93B44203-9B6D-D1A2-4764-F79A5D90ADFE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6:25:44.501" v="913" actId="1076"/>
        <pc:sldMkLst>
          <pc:docMk/>
          <pc:sldMk cId="3507279320" sldId="380"/>
        </pc:sldMkLst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6" creationId="{2AA6B862-6825-402C-A634-81683FCC9293}"/>
          </ac:picMkLst>
        </pc:picChg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8194" creationId="{99B64ED9-886A-82BD-BF04-D9684734BA30}"/>
          </ac:picMkLst>
        </pc:picChg>
        <pc:picChg chg="add mod">
          <ac:chgData name="Francisco Valentin Ramirez Cuevas" userId="e79bf063-6348-4b44-8f45-581164b14c81" providerId="ADAL" clId="{408DBF54-44C0-4900-A7C4-58B1334BE15B}" dt="2022-11-03T16:25:44.501" v="913" actId="1076"/>
          <ac:picMkLst>
            <pc:docMk/>
            <pc:sldMk cId="3507279320" sldId="380"/>
            <ac:picMk id="9218" creationId="{596309A8-28FD-2F75-B302-E885472FA70F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18:12:56.116" v="963" actId="21"/>
        <pc:sldMkLst>
          <pc:docMk/>
          <pc:sldMk cId="4243057556" sldId="381"/>
        </pc:sldMkLst>
        <pc:spChg chg="add mod">
          <ac:chgData name="Francisco Valentin Ramirez Cuevas" userId="e79bf063-6348-4b44-8f45-581164b14c81" providerId="ADAL" clId="{408DBF54-44C0-4900-A7C4-58B1334BE15B}" dt="2022-11-03T18:11:05.906" v="944" actId="1076"/>
          <ac:spMkLst>
            <pc:docMk/>
            <pc:sldMk cId="4243057556" sldId="381"/>
            <ac:spMk id="8" creationId="{AAB371C4-7CAB-AFEC-3014-A45AD41A92E5}"/>
          </ac:spMkLst>
        </pc:sp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18:09:52.847" v="919" actId="21"/>
          <ac:picMkLst>
            <pc:docMk/>
            <pc:sldMk cId="4243057556" sldId="381"/>
            <ac:picMk id="4" creationId="{9D662785-D206-46BB-E961-44D5F13EDA3A}"/>
          </ac:picMkLst>
        </pc:pic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5" creationId="{E3165EC2-7B5F-739C-2E1B-01BCABE3783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6" creationId="{644C4E81-0107-E8E5-29B9-E104570E2D13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7" creationId="{82F6E54C-A8CA-8018-4815-0E9B43927FDD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0" creationId="{A1357B24-C8B4-8687-8FA3-B653619614B0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7:38.732" v="1001" actId="1037"/>
        <pc:sldMkLst>
          <pc:docMk/>
          <pc:sldMk cId="3986202866" sldId="382"/>
        </pc:sldMkLst>
        <pc:spChg chg="mod ord">
          <ac:chgData name="Francisco Valentin Ramirez Cuevas" userId="e79bf063-6348-4b44-8f45-581164b14c81" providerId="ADAL" clId="{408DBF54-44C0-4900-A7C4-58B1334BE15B}" dt="2022-11-03T18:13:14.649" v="971" actId="1076"/>
          <ac:spMkLst>
            <pc:docMk/>
            <pc:sldMk cId="3986202866" sldId="382"/>
            <ac:spMk id="8" creationId="{AAB371C4-7CAB-AFEC-3014-A45AD41A92E5}"/>
          </ac:spMkLst>
        </pc:spChg>
        <pc:picChg chg="add mod ord">
          <ac:chgData name="Francisco Valentin Ramirez Cuevas" userId="e79bf063-6348-4b44-8f45-581164b14c81" providerId="ADAL" clId="{408DBF54-44C0-4900-A7C4-58B1334BE15B}" dt="2022-11-03T18:27:24.372" v="985" actId="1076"/>
          <ac:picMkLst>
            <pc:docMk/>
            <pc:sldMk cId="3986202866" sldId="382"/>
            <ac:picMk id="2" creationId="{A1EEE2CA-7DD7-5201-5569-FA66F4F91630}"/>
          </ac:picMkLst>
        </pc:picChg>
        <pc:picChg chg="add mod">
          <ac:chgData name="Francisco Valentin Ramirez Cuevas" userId="e79bf063-6348-4b44-8f45-581164b14c81" providerId="ADAL" clId="{408DBF54-44C0-4900-A7C4-58B1334BE15B}" dt="2022-11-03T18:27:38.732" v="1001" actId="1037"/>
          <ac:picMkLst>
            <pc:docMk/>
            <pc:sldMk cId="3986202866" sldId="382"/>
            <ac:picMk id="3" creationId="{0FF6E23B-5FFF-1F1C-6D4E-BED27FDF89F4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6" creationId="{644C4E81-0107-E8E5-29B9-E104570E2D13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7" creationId="{82F6E54C-A8CA-8018-4815-0E9B43927FDD}"/>
          </ac:picMkLst>
        </pc:picChg>
        <pc:picChg chg="del mod">
          <ac:chgData name="Francisco Valentin Ramirez Cuevas" userId="e79bf063-6348-4b44-8f45-581164b14c81" providerId="ADAL" clId="{408DBF54-44C0-4900-A7C4-58B1334BE15B}" dt="2022-11-03T18:26:58.630" v="979" actId="21"/>
          <ac:picMkLst>
            <pc:docMk/>
            <pc:sldMk cId="3986202866" sldId="382"/>
            <ac:picMk id="10" creationId="{A1357B24-C8B4-8687-8FA3-B653619614B0}"/>
          </ac:picMkLst>
        </pc:picChg>
        <pc:picChg chg="del mod">
          <ac:chgData name="Francisco Valentin Ramirez Cuevas" userId="e79bf063-6348-4b44-8f45-581164b14c81" providerId="ADAL" clId="{408DBF54-44C0-4900-A7C4-58B1334BE15B}" dt="2022-11-03T18:27:25.891" v="986" actId="21"/>
          <ac:picMkLst>
            <pc:docMk/>
            <pc:sldMk cId="3986202866" sldId="382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9:10.847" v="1025" actId="732"/>
        <pc:sldMkLst>
          <pc:docMk/>
          <pc:sldMk cId="2985057728" sldId="383"/>
        </pc:sldMkLst>
        <pc:picChg chg="add del">
          <ac:chgData name="Francisco Valentin Ramirez Cuevas" userId="e79bf063-6348-4b44-8f45-581164b14c81" providerId="ADAL" clId="{408DBF54-44C0-4900-A7C4-58B1334BE15B}" dt="2022-11-03T18:26:52.219" v="975" actId="21"/>
          <ac:picMkLst>
            <pc:docMk/>
            <pc:sldMk cId="2985057728" sldId="383"/>
            <ac:picMk id="3" creationId="{07FEF946-D7E3-FCF3-A18E-3B42CDFDA43E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8:33.233" v="1013" actId="1076"/>
          <ac:picMkLst>
            <pc:docMk/>
            <pc:sldMk cId="2985057728" sldId="383"/>
            <ac:picMk id="4" creationId="{70D4D51A-7336-8B96-0687-ADEFFEC008E9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9:10.847" v="1025" actId="732"/>
          <ac:picMkLst>
            <pc:docMk/>
            <pc:sldMk cId="2985057728" sldId="383"/>
            <ac:picMk id="5" creationId="{9E8E65EB-127E-6C2A-8662-4915787DCF10}"/>
          </ac:picMkLst>
        </pc:picChg>
        <pc:picChg chg="del mod">
          <ac:chgData name="Francisco Valentin Ramirez Cuevas" userId="e79bf063-6348-4b44-8f45-581164b14c81" providerId="ADAL" clId="{408DBF54-44C0-4900-A7C4-58B1334BE15B}" dt="2022-11-03T18:28:35.879" v="1014" actId="478"/>
          <ac:picMkLst>
            <pc:docMk/>
            <pc:sldMk cId="2985057728" sldId="383"/>
            <ac:picMk id="10" creationId="{A1357B24-C8B4-8687-8FA3-B653619614B0}"/>
          </ac:picMkLst>
        </pc:picChg>
        <pc:picChg chg="del">
          <ac:chgData name="Francisco Valentin Ramirez Cuevas" userId="e79bf063-6348-4b44-8f45-581164b14c81" providerId="ADAL" clId="{408DBF54-44C0-4900-A7C4-58B1334BE15B}" dt="2022-11-03T18:29:05.647" v="1024" actId="478"/>
          <ac:picMkLst>
            <pc:docMk/>
            <pc:sldMk cId="2985057728" sldId="383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9:23:34.235" v="1049" actId="1076"/>
        <pc:sldMkLst>
          <pc:docMk/>
          <pc:sldMk cId="1302577376" sldId="384"/>
        </pc:sldMkLst>
        <pc:grpChg chg="add mod">
          <ac:chgData name="Francisco Valentin Ramirez Cuevas" userId="e79bf063-6348-4b44-8f45-581164b14c81" providerId="ADAL" clId="{408DBF54-44C0-4900-A7C4-58B1334BE15B}" dt="2022-11-03T19:23:34.235" v="1049" actId="1076"/>
          <ac:grpSpMkLst>
            <pc:docMk/>
            <pc:sldMk cId="1302577376" sldId="384"/>
            <ac:grpSpMk id="6" creationId="{87479CC0-E6D6-24AE-EB73-F17218362065}"/>
          </ac:grpSpMkLst>
        </pc:grp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2" creationId="{9960D994-16C6-4F39-0EF3-A0F82F020FB9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3" creationId="{D3EF16B9-C36E-4CFA-B037-9FDFA5E20C44}"/>
          </ac:picMkLst>
        </pc:pic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4" creationId="{E0842E12-69B6-E9EE-2178-2F4D1C8CA4F1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2" creationId="{84578E5C-2967-B4AE-A144-5F01777A0EB2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4" creationId="{198CB210-ED6D-B0FE-9AB9-76600895E375}"/>
          </ac:picMkLst>
        </pc:picChg>
      </pc:sldChg>
      <pc:sldChg chg="addSp delSp modSp add del mod">
        <pc:chgData name="Francisco Valentin Ramirez Cuevas" userId="e79bf063-6348-4b44-8f45-581164b14c81" providerId="ADAL" clId="{408DBF54-44C0-4900-A7C4-58B1334BE15B}" dt="2022-11-03T19:51:50.665" v="1070" actId="478"/>
        <pc:sldMkLst>
          <pc:docMk/>
          <pc:sldMk cId="929162914" sldId="385"/>
        </pc:sldMkLst>
        <pc:grpChg chg="add mod">
          <ac:chgData name="Francisco Valentin Ramirez Cuevas" userId="e79bf063-6348-4b44-8f45-581164b14c81" providerId="ADAL" clId="{408DBF54-44C0-4900-A7C4-58B1334BE15B}" dt="2022-11-03T19:34:28.375" v="1065" actId="14100"/>
          <ac:grpSpMkLst>
            <pc:docMk/>
            <pc:sldMk cId="929162914" sldId="385"/>
            <ac:grpSpMk id="2" creationId="{F8AA157B-74DC-E3D0-8D72-B6CDEA39CCE4}"/>
          </ac:grpSpMkLst>
        </pc:grpChg>
        <pc:picChg chg="del">
          <ac:chgData name="Francisco Valentin Ramirez Cuevas" userId="e79bf063-6348-4b44-8f45-581164b14c81" providerId="ADAL" clId="{408DBF54-44C0-4900-A7C4-58B1334BE15B}" dt="2022-11-03T19:33:27.105" v="1051" actId="478"/>
          <ac:picMkLst>
            <pc:docMk/>
            <pc:sldMk cId="929162914" sldId="385"/>
            <ac:picMk id="6" creationId="{9651757E-C4A0-D83C-835D-E1375EE0B773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2" creationId="{CD58A2C8-7092-29E0-CB3D-21D8E9684347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4" creationId="{49569D2D-86F5-CFD0-3301-9BC9EB3AA874}"/>
          </ac:picMkLst>
        </pc:picChg>
        <pc:picChg chg="add del">
          <ac:chgData name="Francisco Valentin Ramirez Cuevas" userId="e79bf063-6348-4b44-8f45-581164b14c81" providerId="ADAL" clId="{408DBF54-44C0-4900-A7C4-58B1334BE15B}" dt="2022-11-03T19:51:50.665" v="1070" actId="478"/>
          <ac:picMkLst>
            <pc:docMk/>
            <pc:sldMk cId="929162914" sldId="385"/>
            <ac:picMk id="15366" creationId="{E7015889-1257-5917-7122-661B08154453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9:51:57.207" v="1075" actId="1076"/>
        <pc:sldMkLst>
          <pc:docMk/>
          <pc:sldMk cId="3674189892" sldId="386"/>
        </pc:sldMkLst>
        <pc:grpChg chg="del">
          <ac:chgData name="Francisco Valentin Ramirez Cuevas" userId="e79bf063-6348-4b44-8f45-581164b14c81" providerId="ADAL" clId="{408DBF54-44C0-4900-A7C4-58B1334BE15B}" dt="2022-11-03T19:51:54.291" v="1072" actId="478"/>
          <ac:grpSpMkLst>
            <pc:docMk/>
            <pc:sldMk cId="3674189892" sldId="386"/>
            <ac:grpSpMk id="2" creationId="{F8AA157B-74DC-E3D0-8D72-B6CDEA39CCE4}"/>
          </ac:grpSpMkLst>
        </pc:grpChg>
        <pc:picChg chg="add mod">
          <ac:chgData name="Francisco Valentin Ramirez Cuevas" userId="e79bf063-6348-4b44-8f45-581164b14c81" providerId="ADAL" clId="{408DBF54-44C0-4900-A7C4-58B1334BE15B}" dt="2022-11-03T19:51:57.207" v="1075" actId="1076"/>
          <ac:picMkLst>
            <pc:docMk/>
            <pc:sldMk cId="3674189892" sldId="386"/>
            <ac:picMk id="3" creationId="{0B36294F-C3A1-82F5-4260-F890C79BFB56}"/>
          </ac:picMkLst>
        </pc:picChg>
        <pc:picChg chg="del">
          <ac:chgData name="Francisco Valentin Ramirez Cuevas" userId="e79bf063-6348-4b44-8f45-581164b14c81" providerId="ADAL" clId="{408DBF54-44C0-4900-A7C4-58B1334BE15B}" dt="2022-11-03T19:51:52.681" v="1071" actId="21"/>
          <ac:picMkLst>
            <pc:docMk/>
            <pc:sldMk cId="3674189892" sldId="386"/>
            <ac:picMk id="15366" creationId="{E7015889-1257-5917-7122-661B08154453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20:20:03.736" v="1429" actId="5736"/>
        <pc:sldMkLst>
          <pc:docMk/>
          <pc:sldMk cId="431707926" sldId="387"/>
        </pc:sldMkLst>
        <pc:graphicFrameChg chg="add mod modGraphic">
          <ac:chgData name="Francisco Valentin Ramirez Cuevas" userId="e79bf063-6348-4b44-8f45-581164b14c81" providerId="ADAL" clId="{408DBF54-44C0-4900-A7C4-58B1334BE15B}" dt="2022-11-03T20:20:03.736" v="1429" actId="5736"/>
          <ac:graphicFrameMkLst>
            <pc:docMk/>
            <pc:sldMk cId="431707926" sldId="387"/>
            <ac:graphicFrameMk id="2" creationId="{E6351122-4BFE-D1C1-A0A6-1517C5E1B820}"/>
          </ac:graphicFrameMkLst>
        </pc:graphicFrameChg>
        <pc:picChg chg="del">
          <ac:chgData name="Francisco Valentin Ramirez Cuevas" userId="e79bf063-6348-4b44-8f45-581164b14c81" providerId="ADAL" clId="{408DBF54-44C0-4900-A7C4-58B1334BE15B}" dt="2022-11-03T20:10:37.409" v="1083" actId="478"/>
          <ac:picMkLst>
            <pc:docMk/>
            <pc:sldMk cId="431707926" sldId="387"/>
            <ac:picMk id="3" creationId="{0B36294F-C3A1-82F5-4260-F890C79BFB56}"/>
          </ac:picMkLst>
        </pc:picChg>
      </pc:sldChg>
      <pc:sldChg chg="modSp add mod">
        <pc:chgData name="Francisco Valentin Ramirez Cuevas" userId="e79bf063-6348-4b44-8f45-581164b14c81" providerId="ADAL" clId="{408DBF54-44C0-4900-A7C4-58B1334BE15B}" dt="2022-11-03T20:28:06.601" v="1561" actId="5736"/>
        <pc:sldMkLst>
          <pc:docMk/>
          <pc:sldMk cId="4062099022" sldId="388"/>
        </pc:sldMkLst>
        <pc:graphicFrameChg chg="mod modGraphic">
          <ac:chgData name="Francisco Valentin Ramirez Cuevas" userId="e79bf063-6348-4b44-8f45-581164b14c81" providerId="ADAL" clId="{408DBF54-44C0-4900-A7C4-58B1334BE15B}" dt="2022-11-03T20:28:06.601" v="1561" actId="5736"/>
          <ac:graphicFrameMkLst>
            <pc:docMk/>
            <pc:sldMk cId="4062099022" sldId="388"/>
            <ac:graphicFrameMk id="2" creationId="{E6351122-4BFE-D1C1-A0A6-1517C5E1B820}"/>
          </ac:graphicFrameMkLst>
        </pc:graphicFrameChg>
      </pc:sldChg>
      <pc:sldChg chg="addSp delSp modSp add mod">
        <pc:chgData name="Francisco Valentin Ramirez Cuevas" userId="e79bf063-6348-4b44-8f45-581164b14c81" providerId="ADAL" clId="{408DBF54-44C0-4900-A7C4-58B1334BE15B}" dt="2022-11-03T20:33:09.189" v="1573" actId="1076"/>
        <pc:sldMkLst>
          <pc:docMk/>
          <pc:sldMk cId="1364677234" sldId="389"/>
        </pc:sldMkLst>
        <pc:grpChg chg="add mod">
          <ac:chgData name="Francisco Valentin Ramirez Cuevas" userId="e79bf063-6348-4b44-8f45-581164b14c81" providerId="ADAL" clId="{408DBF54-44C0-4900-A7C4-58B1334BE15B}" dt="2022-11-03T20:33:09.189" v="1573" actId="1076"/>
          <ac:grpSpMkLst>
            <pc:docMk/>
            <pc:sldMk cId="1364677234" sldId="389"/>
            <ac:grpSpMk id="3" creationId="{AD83866D-4C8C-4AAB-0C93-9C251671E8A1}"/>
          </ac:grpSpMkLst>
        </pc:grpChg>
        <pc:graphicFrameChg chg="del">
          <ac:chgData name="Francisco Valentin Ramirez Cuevas" userId="e79bf063-6348-4b44-8f45-581164b14c81" providerId="ADAL" clId="{408DBF54-44C0-4900-A7C4-58B1334BE15B}" dt="2022-11-03T20:32:18.462" v="1563" actId="478"/>
          <ac:graphicFrameMkLst>
            <pc:docMk/>
            <pc:sldMk cId="1364677234" sldId="389"/>
            <ac:graphicFrameMk id="2" creationId="{E6351122-4BFE-D1C1-A0A6-1517C5E1B820}"/>
          </ac:graphicFrameMkLst>
        </pc:graphicFrame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0" creationId="{BC5BAC10-0407-4632-E100-576B59766DFB}"/>
          </ac:picMkLst>
        </pc:pic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2" creationId="{41C54E86-5A66-D8F6-ECCB-BF7EAAB9C238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396E62FC-D33E-4C03-B518-7C3636F5493C}"/>
    <pc:docChg chg="custSel addSld modSld">
      <pc:chgData name="Francisco Valentin Ramirez Cuevas" userId="e79bf063-6348-4b44-8f45-581164b14c81" providerId="ADAL" clId="{396E62FC-D33E-4C03-B518-7C3636F5493C}" dt="2022-11-11T01:22:26.752" v="53" actId="1076"/>
      <pc:docMkLst>
        <pc:docMk/>
      </pc:docMkLst>
      <pc:sldChg chg="addSp modSp mod">
        <pc:chgData name="Francisco Valentin Ramirez Cuevas" userId="e79bf063-6348-4b44-8f45-581164b14c81" providerId="ADAL" clId="{396E62FC-D33E-4C03-B518-7C3636F5493C}" dt="2022-11-11T00:44:21.702" v="28" actId="1076"/>
        <pc:sldMkLst>
          <pc:docMk/>
          <pc:sldMk cId="1891365397" sldId="414"/>
        </pc:sldMkLst>
        <pc:picChg chg="mod">
          <ac:chgData name="Francisco Valentin Ramirez Cuevas" userId="e79bf063-6348-4b44-8f45-581164b14c81" providerId="ADAL" clId="{396E62FC-D33E-4C03-B518-7C3636F5493C}" dt="2022-11-11T00:20:37.693" v="4" actId="1076"/>
          <ac:picMkLst>
            <pc:docMk/>
            <pc:sldMk cId="1891365397" sldId="414"/>
            <ac:picMk id="5" creationId="{4E13C842-0813-4E2B-B46D-B59E7D635504}"/>
          </ac:picMkLst>
        </pc:picChg>
        <pc:picChg chg="mod">
          <ac:chgData name="Francisco Valentin Ramirez Cuevas" userId="e79bf063-6348-4b44-8f45-581164b14c81" providerId="ADAL" clId="{396E62FC-D33E-4C03-B518-7C3636F5493C}" dt="2022-11-11T00:44:03.107" v="25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44:21.702" v="28" actId="1076"/>
          <ac:picMkLst>
            <pc:docMk/>
            <pc:sldMk cId="1891365397" sldId="414"/>
            <ac:picMk id="1026" creationId="{02623FA5-7C23-2DB7-252D-A9EB5BFFC858}"/>
          </ac:picMkLst>
        </pc:picChg>
        <pc:picChg chg="mod">
          <ac:chgData name="Francisco Valentin Ramirez Cuevas" userId="e79bf063-6348-4b44-8f45-581164b14c81" providerId="ADAL" clId="{396E62FC-D33E-4C03-B518-7C3636F5493C}" dt="2022-11-11T00:20:32.296" v="2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 mod">
        <pc:chgData name="Francisco Valentin Ramirez Cuevas" userId="e79bf063-6348-4b44-8f45-581164b14c81" providerId="ADAL" clId="{396E62FC-D33E-4C03-B518-7C3636F5493C}" dt="2022-11-11T00:20:52.690" v="12" actId="1076"/>
        <pc:sldMkLst>
          <pc:docMk/>
          <pc:sldMk cId="1870750285" sldId="415"/>
        </pc:sldMkLst>
        <pc:spChg chg="del">
          <ac:chgData name="Francisco Valentin Ramirez Cuevas" userId="e79bf063-6348-4b44-8f45-581164b14c81" providerId="ADAL" clId="{396E62FC-D33E-4C03-B518-7C3636F5493C}" dt="2022-11-11T00:20:44.649" v="6" actId="478"/>
          <ac:spMkLst>
            <pc:docMk/>
            <pc:sldMk cId="1870750285" sldId="415"/>
            <ac:spMk id="8" creationId="{0FE43F7D-6AD1-47B1-8306-FF7DA02011A1}"/>
          </ac:spMkLst>
        </pc:spChg>
        <pc:picChg chg="add del">
          <ac:chgData name="Francisco Valentin Ramirez Cuevas" userId="e79bf063-6348-4b44-8f45-581164b14c81" providerId="ADAL" clId="{396E62FC-D33E-4C03-B518-7C3636F5493C}" dt="2022-11-11T00:20:46.884" v="8" actId="21"/>
          <ac:picMkLst>
            <pc:docMk/>
            <pc:sldMk cId="1870750285" sldId="415"/>
            <ac:picMk id="3" creationId="{3AAFD6DA-D2C9-2B3A-B75E-1708B4BB1260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4" creationId="{A84F5174-5EC0-4596-A687-CE7D6F657F0B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5" creationId="{4E13C842-0813-4E2B-B46D-B59E7D635504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20:52.690" v="12" actId="1076"/>
          <ac:picMkLst>
            <pc:docMk/>
            <pc:sldMk cId="1870750285" sldId="415"/>
            <ac:picMk id="7" creationId="{CF6C03ED-5A8A-441F-2DA5-C75F2FBCDC9C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3074" creationId="{C19890E9-35AC-436F-AF1C-82FE225D5D55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04:34.093" v="46" actId="14100"/>
        <pc:sldMkLst>
          <pc:docMk/>
          <pc:sldMk cId="650759551" sldId="416"/>
        </pc:sldMkLst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2" creationId="{968F3BC3-529D-235F-5D35-A4AEA1D976DC}"/>
          </ac:spMkLst>
        </pc:spChg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3" creationId="{453E0805-4716-6B58-665F-DF0251E58C9A}"/>
          </ac:spMkLst>
        </pc:spChg>
        <pc:spChg chg="add mod">
          <ac:chgData name="Francisco Valentin Ramirez Cuevas" userId="e79bf063-6348-4b44-8f45-581164b14c81" providerId="ADAL" clId="{396E62FC-D33E-4C03-B518-7C3636F5493C}" dt="2022-11-11T01:04:11.001" v="39" actId="2085"/>
          <ac:spMkLst>
            <pc:docMk/>
            <pc:sldMk cId="650759551" sldId="416"/>
            <ac:spMk id="7" creationId="{DCA9B7C5-D4D5-15B9-E374-39054A6D662F}"/>
          </ac:spMkLst>
        </pc:spChg>
        <pc:spChg chg="add mod">
          <ac:chgData name="Francisco Valentin Ramirez Cuevas" userId="e79bf063-6348-4b44-8f45-581164b14c81" providerId="ADAL" clId="{396E62FC-D33E-4C03-B518-7C3636F5493C}" dt="2022-11-11T01:04:18.738" v="42" actId="14100"/>
          <ac:spMkLst>
            <pc:docMk/>
            <pc:sldMk cId="650759551" sldId="416"/>
            <ac:spMk id="8" creationId="{AD367803-E912-1F9B-C86C-334B596F07C6}"/>
          </ac:spMkLst>
        </pc:spChg>
        <pc:spChg chg="add mod">
          <ac:chgData name="Francisco Valentin Ramirez Cuevas" userId="e79bf063-6348-4b44-8f45-581164b14c81" providerId="ADAL" clId="{396E62FC-D33E-4C03-B518-7C3636F5493C}" dt="2022-11-11T01:04:34.093" v="46" actId="14100"/>
          <ac:spMkLst>
            <pc:docMk/>
            <pc:sldMk cId="650759551" sldId="416"/>
            <ac:spMk id="9" creationId="{0803A639-FCE0-BB97-FAB6-B58B2CCBA6EF}"/>
          </ac:spMkLst>
        </pc:spChg>
        <pc:picChg chg="add del mod">
          <ac:chgData name="Francisco Valentin Ramirez Cuevas" userId="e79bf063-6348-4b44-8f45-581164b14c81" providerId="ADAL" clId="{396E62FC-D33E-4C03-B518-7C3636F5493C}" dt="2022-11-11T01:03:38.669" v="34" actId="21"/>
          <ac:picMkLst>
            <pc:docMk/>
            <pc:sldMk cId="650759551" sldId="416"/>
            <ac:picMk id="5" creationId="{7B389009-E2A7-9E0A-033E-3C3DB2242B7A}"/>
          </ac:picMkLst>
        </pc:picChg>
        <pc:picChg chg="add">
          <ac:chgData name="Francisco Valentin Ramirez Cuevas" userId="e79bf063-6348-4b44-8f45-581164b14c81" providerId="ADAL" clId="{396E62FC-D33E-4C03-B518-7C3636F5493C}" dt="2022-11-11T01:03:40.206" v="35"/>
          <ac:picMkLst>
            <pc:docMk/>
            <pc:sldMk cId="650759551" sldId="416"/>
            <ac:picMk id="6" creationId="{D1698A4C-34AF-436D-9A52-4A236597DE7D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22:26.752" v="53" actId="1076"/>
        <pc:sldMkLst>
          <pc:docMk/>
          <pc:sldMk cId="1802203413" sldId="417"/>
        </pc:sldMkLst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2" creationId="{7645F967-B986-2E4A-BE88-B2F5299BFC36}"/>
          </ac:spMkLst>
        </pc:spChg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3" creationId="{226696D7-19AE-E80D-F591-C52C34FA3DC0}"/>
          </ac:spMkLst>
        </pc:spChg>
        <pc:picChg chg="add del">
          <ac:chgData name="Francisco Valentin Ramirez Cuevas" userId="e79bf063-6348-4b44-8f45-581164b14c81" providerId="ADAL" clId="{396E62FC-D33E-4C03-B518-7C3636F5493C}" dt="2022-11-11T01:22:21.512" v="50" actId="21"/>
          <ac:picMkLst>
            <pc:docMk/>
            <pc:sldMk cId="1802203413" sldId="417"/>
            <ac:picMk id="5" creationId="{1C696386-7919-F6BD-590B-2E1A1AC9A4DC}"/>
          </ac:picMkLst>
        </pc:picChg>
        <pc:picChg chg="add mod">
          <ac:chgData name="Francisco Valentin Ramirez Cuevas" userId="e79bf063-6348-4b44-8f45-581164b14c81" providerId="ADAL" clId="{396E62FC-D33E-4C03-B518-7C3636F5493C}" dt="2022-11-11T01:22:26.752" v="53" actId="1076"/>
          <ac:picMkLst>
            <pc:docMk/>
            <pc:sldMk cId="1802203413" sldId="417"/>
            <ac:picMk id="6" creationId="{75EEC318-9F5F-0284-2E0F-7D253BBD97B8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C80C365D-D594-41A8-BE20-675BA6E524D0}"/>
    <pc:docChg chg="undo custSel addSld modSld">
      <pc:chgData name="Francisco Valentin Ramirez Cuevas" userId="e79bf063-6348-4b44-8f45-581164b14c81" providerId="ADAL" clId="{C80C365D-D594-41A8-BE20-675BA6E524D0}" dt="2022-11-24T01:34:40.679" v="210"/>
      <pc:docMkLst>
        <pc:docMk/>
      </pc:docMkLst>
      <pc:sldChg chg="addSp delSp modSp add mod modAnim">
        <pc:chgData name="Francisco Valentin Ramirez Cuevas" userId="e79bf063-6348-4b44-8f45-581164b14c81" providerId="ADAL" clId="{C80C365D-D594-41A8-BE20-675BA6E524D0}" dt="2022-11-24T01:30:03.039" v="199" actId="14100"/>
        <pc:sldMkLst>
          <pc:docMk/>
          <pc:sldMk cId="3425210515" sldId="440"/>
        </pc:sldMkLst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2" creationId="{10CBA49C-E7C5-5E26-1001-005784F21CF3}"/>
          </ac:spMkLst>
        </pc:spChg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3" creationId="{B8C6F5F4-1A47-5C68-EF17-0775FD36D9DA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5" creationId="{CE8FE4DA-D94E-417A-90A5-699EA128EDEE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8" creationId="{42C63AD7-3943-4A5C-AB75-D9679E56D5AF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9" creationId="{4187D43C-44A5-4083-9F4C-1A33BAF6B320}"/>
          </ac:spMkLst>
        </pc:spChg>
        <pc:spChg chg="add mod ord">
          <ac:chgData name="Francisco Valentin Ramirez Cuevas" userId="e79bf063-6348-4b44-8f45-581164b14c81" providerId="ADAL" clId="{C80C365D-D594-41A8-BE20-675BA6E524D0}" dt="2022-11-24T01:26:05.461" v="37" actId="692"/>
          <ac:spMkLst>
            <pc:docMk/>
            <pc:sldMk cId="3425210515" sldId="440"/>
            <ac:spMk id="11" creationId="{0FF70133-11BA-2AB0-ED83-79F90E3DE2DF}"/>
          </ac:spMkLst>
        </pc:spChg>
        <pc:spChg chg="add mod">
          <ac:chgData name="Francisco Valentin Ramirez Cuevas" userId="e79bf063-6348-4b44-8f45-581164b14c81" providerId="ADAL" clId="{C80C365D-D594-41A8-BE20-675BA6E524D0}" dt="2022-11-24T01:25:27.269" v="25" actId="14100"/>
          <ac:spMkLst>
            <pc:docMk/>
            <pc:sldMk cId="3425210515" sldId="440"/>
            <ac:spMk id="12" creationId="{CB9593E1-CAFC-1655-EA8B-0DC67DCF15BB}"/>
          </ac:spMkLst>
        </pc:spChg>
        <pc:spChg chg="add mod">
          <ac:chgData name="Francisco Valentin Ramirez Cuevas" userId="e79bf063-6348-4b44-8f45-581164b14c81" providerId="ADAL" clId="{C80C365D-D594-41A8-BE20-675BA6E524D0}" dt="2022-11-24T01:27:08.330" v="52" actId="14100"/>
          <ac:spMkLst>
            <pc:docMk/>
            <pc:sldMk cId="3425210515" sldId="440"/>
            <ac:spMk id="13" creationId="{BE05114B-F181-9387-7763-7476AC748544}"/>
          </ac:spMkLst>
        </pc:spChg>
        <pc:spChg chg="add del mod">
          <ac:chgData name="Francisco Valentin Ramirez Cuevas" userId="e79bf063-6348-4b44-8f45-581164b14c81" providerId="ADAL" clId="{C80C365D-D594-41A8-BE20-675BA6E524D0}" dt="2022-11-24T01:27:42.567" v="58" actId="478"/>
          <ac:spMkLst>
            <pc:docMk/>
            <pc:sldMk cId="3425210515" sldId="440"/>
            <ac:spMk id="17" creationId="{2027D181-04E7-7E66-378C-4D43056CC877}"/>
          </ac:spMkLst>
        </pc:spChg>
        <pc:spChg chg="add mod">
          <ac:chgData name="Francisco Valentin Ramirez Cuevas" userId="e79bf063-6348-4b44-8f45-581164b14c81" providerId="ADAL" clId="{C80C365D-D594-41A8-BE20-675BA6E524D0}" dt="2022-11-24T01:27:52.714" v="61" actId="14100"/>
          <ac:spMkLst>
            <pc:docMk/>
            <pc:sldMk cId="3425210515" sldId="440"/>
            <ac:spMk id="18" creationId="{227E2044-1410-C72C-0467-B8D3E44C396E}"/>
          </ac:spMkLst>
        </pc:spChg>
        <pc:spChg chg="add mod">
          <ac:chgData name="Francisco Valentin Ramirez Cuevas" userId="e79bf063-6348-4b44-8f45-581164b14c81" providerId="ADAL" clId="{C80C365D-D594-41A8-BE20-675BA6E524D0}" dt="2022-11-24T01:28:45.141" v="119" actId="20577"/>
          <ac:spMkLst>
            <pc:docMk/>
            <pc:sldMk cId="3425210515" sldId="440"/>
            <ac:spMk id="22" creationId="{91FACD6A-4136-C2D3-4898-C6C625A7B94B}"/>
          </ac:spMkLst>
        </pc:spChg>
        <pc:spChg chg="add mod">
          <ac:chgData name="Francisco Valentin Ramirez Cuevas" userId="e79bf063-6348-4b44-8f45-581164b14c81" providerId="ADAL" clId="{C80C365D-D594-41A8-BE20-675BA6E524D0}" dt="2022-11-24T01:29:55.919" v="198" actId="1076"/>
          <ac:spMkLst>
            <pc:docMk/>
            <pc:sldMk cId="3425210515" sldId="440"/>
            <ac:spMk id="23" creationId="{BCEACAD2-0C58-B469-4188-A44CB2E58A80}"/>
          </ac:spMkLst>
        </pc:spChg>
        <pc:spChg chg="add mod">
          <ac:chgData name="Francisco Valentin Ramirez Cuevas" userId="e79bf063-6348-4b44-8f45-581164b14c81" providerId="ADAL" clId="{C80C365D-D594-41A8-BE20-675BA6E524D0}" dt="2022-11-24T01:29:36.066" v="194" actId="1076"/>
          <ac:spMkLst>
            <pc:docMk/>
            <pc:sldMk cId="3425210515" sldId="440"/>
            <ac:spMk id="26" creationId="{9C823600-EB3B-26D0-56C8-4DEADB833349}"/>
          </ac:spMkLst>
        </pc:spChg>
        <pc:grpChg chg="add del mod">
          <ac:chgData name="Francisco Valentin Ramirez Cuevas" userId="e79bf063-6348-4b44-8f45-581164b14c81" providerId="ADAL" clId="{C80C365D-D594-41A8-BE20-675BA6E524D0}" dt="2022-11-24T01:25:20.388" v="23" actId="165"/>
          <ac:grpSpMkLst>
            <pc:docMk/>
            <pc:sldMk cId="3425210515" sldId="440"/>
            <ac:grpSpMk id="10" creationId="{2C99E6D7-1A06-0405-55E3-9D2B124352E7}"/>
          </ac:grpSpMkLst>
        </pc:grp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4" creationId="{F25E60E1-B51F-48EA-8DE3-FB41FF8BDC47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6" creationId="{C58ACA2E-5374-417D-BD9E-4A9978518CBC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7" creationId="{38285BCC-F81B-4874-908E-47874890C5EC}"/>
          </ac:picMkLst>
        </pc:picChg>
        <pc:cxnChg chg="add mod">
          <ac:chgData name="Francisco Valentin Ramirez Cuevas" userId="e79bf063-6348-4b44-8f45-581164b14c81" providerId="ADAL" clId="{C80C365D-D594-41A8-BE20-675BA6E524D0}" dt="2022-11-24T01:28:07.154" v="65" actId="692"/>
          <ac:cxnSpMkLst>
            <pc:docMk/>
            <pc:sldMk cId="3425210515" sldId="440"/>
            <ac:cxnSpMk id="15" creationId="{DBE7150C-B7CA-340F-ACEF-CB2764C92404}"/>
          </ac:cxnSpMkLst>
        </pc:cxnChg>
        <pc:cxnChg chg="add mod">
          <ac:chgData name="Francisco Valentin Ramirez Cuevas" userId="e79bf063-6348-4b44-8f45-581164b14c81" providerId="ADAL" clId="{C80C365D-D594-41A8-BE20-675BA6E524D0}" dt="2022-11-24T01:30:03.039" v="199" actId="14100"/>
          <ac:cxnSpMkLst>
            <pc:docMk/>
            <pc:sldMk cId="3425210515" sldId="440"/>
            <ac:cxnSpMk id="16" creationId="{121450FD-C217-F684-2F9D-9064395B610E}"/>
          </ac:cxnSpMkLst>
        </pc:cxnChg>
        <pc:cxnChg chg="add mod">
          <ac:chgData name="Francisco Valentin Ramirez Cuevas" userId="e79bf063-6348-4b44-8f45-581164b14c81" providerId="ADAL" clId="{C80C365D-D594-41A8-BE20-675BA6E524D0}" dt="2022-11-24T01:29:22.892" v="168" actId="14100"/>
          <ac:cxnSpMkLst>
            <pc:docMk/>
            <pc:sldMk cId="3425210515" sldId="440"/>
            <ac:cxnSpMk id="20" creationId="{B4E136A2-1E6B-66F2-3E0A-4FDE68AEFD0F}"/>
          </ac:cxnSpMkLst>
        </pc:cxnChg>
      </pc:sldChg>
      <pc:sldChg chg="addSp delSp modSp new mod">
        <pc:chgData name="Francisco Valentin Ramirez Cuevas" userId="e79bf063-6348-4b44-8f45-581164b14c81" providerId="ADAL" clId="{C80C365D-D594-41A8-BE20-675BA6E524D0}" dt="2022-11-24T01:34:40.679" v="210"/>
        <pc:sldMkLst>
          <pc:docMk/>
          <pc:sldMk cId="192077171" sldId="441"/>
        </pc:sldMkLst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2" creationId="{AE38450C-FAE0-B414-9AD0-DC5F7BF68D96}"/>
          </ac:spMkLst>
        </pc:spChg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3" creationId="{A0FAC33D-8174-50D0-E661-A41E71F352D7}"/>
          </ac:spMkLst>
        </pc:spChg>
        <pc:grpChg chg="add mod">
          <ac:chgData name="Francisco Valentin Ramirez Cuevas" userId="e79bf063-6348-4b44-8f45-581164b14c81" providerId="ADAL" clId="{C80C365D-D594-41A8-BE20-675BA6E524D0}" dt="2022-11-24T01:34:14.621" v="209" actId="1076"/>
          <ac:grpSpMkLst>
            <pc:docMk/>
            <pc:sldMk cId="192077171" sldId="441"/>
            <ac:grpSpMk id="8" creationId="{A68F7C7C-5D77-7647-37DD-12858067F98F}"/>
          </ac:grpSpMkLst>
        </pc:grp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4" creationId="{A7BBEC11-4DA4-0E76-069F-05CC8301EBA4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5" creationId="{8925D905-E7A9-23BB-1A3C-62B4F1EEB23E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6" creationId="{8A27B302-0B50-6B35-465F-FA11D8CCB5A5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7" creationId="{9A19E822-4AAE-F07B-D6B4-375C5FF06A85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B787C214-DE6F-45BC-97AF-F34520C50405}"/>
    <pc:docChg chg="undo redo custSel addSld delSld modSld sldOrd">
      <pc:chgData name="Francisco Valentin Ramirez Cuevas" userId="e79bf063-6348-4b44-8f45-581164b14c81" providerId="ADAL" clId="{B787C214-DE6F-45BC-97AF-F34520C50405}" dt="2023-02-24T21:34:47.042" v="1854"/>
      <pc:docMkLst>
        <pc:docMk/>
      </pc:docMkLst>
      <pc:sldChg chg="addSp modSp">
        <pc:chgData name="Francisco Valentin Ramirez Cuevas" userId="e79bf063-6348-4b44-8f45-581164b14c81" providerId="ADAL" clId="{B787C214-DE6F-45BC-97AF-F34520C50405}" dt="2023-02-24T19:47:47.850" v="578" actId="571"/>
        <pc:sldMkLst>
          <pc:docMk/>
          <pc:sldMk cId="2860674138" sldId="256"/>
        </pc:sldMkLst>
        <pc:spChg chg="add mod">
          <ac:chgData name="Francisco Valentin Ramirez Cuevas" userId="e79bf063-6348-4b44-8f45-581164b14c81" providerId="ADAL" clId="{B787C214-DE6F-45BC-97AF-F34520C50405}" dt="2023-02-24T16:44:02.446" v="95" actId="571"/>
          <ac:spMkLst>
            <pc:docMk/>
            <pc:sldMk cId="2860674138" sldId="256"/>
            <ac:spMk id="2" creationId="{FEB88DC4-B42A-6E74-827F-03FB7C950999}"/>
          </ac:spMkLst>
        </pc:spChg>
        <pc:spChg chg="add mod">
          <ac:chgData name="Francisco Valentin Ramirez Cuevas" userId="e79bf063-6348-4b44-8f45-581164b14c81" providerId="ADAL" clId="{B787C214-DE6F-45BC-97AF-F34520C50405}" dt="2023-02-24T19:47:47.850" v="578" actId="571"/>
          <ac:spMkLst>
            <pc:docMk/>
            <pc:sldMk cId="2860674138" sldId="256"/>
            <ac:spMk id="3" creationId="{C2DEDFE4-17F7-B221-0795-FC815DAB05B0}"/>
          </ac:spMkLst>
        </pc:spChg>
      </pc:sldChg>
      <pc:sldChg chg="addSp delSp modSp mod ord">
        <pc:chgData name="Francisco Valentin Ramirez Cuevas" userId="e79bf063-6348-4b44-8f45-581164b14c81" providerId="ADAL" clId="{B787C214-DE6F-45BC-97AF-F34520C50405}" dt="2023-02-24T21:12:42.412" v="1150" actId="478"/>
        <pc:sldMkLst>
          <pc:docMk/>
          <pc:sldMk cId="2947185654" sldId="278"/>
        </pc:sldMkLst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5" creationId="{1D32233F-EBF7-B3C6-F05A-4EA5B78ABD7C}"/>
          </ac:spMkLst>
        </pc:spChg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6" creationId="{98B91A82-0D4C-9985-6753-57BB3CCE90D2}"/>
          </ac:spMkLst>
        </pc:spChg>
        <pc:spChg chg="add 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7" creationId="{DCCC467B-9923-2797-1C3F-69D632B51F2C}"/>
          </ac:spMkLst>
        </pc:spChg>
        <pc:spChg chg="add del mod ord">
          <ac:chgData name="Francisco Valentin Ramirez Cuevas" userId="e79bf063-6348-4b44-8f45-581164b14c81" providerId="ADAL" clId="{B787C214-DE6F-45BC-97AF-F34520C50405}" dt="2023-02-24T20:57:30.703" v="1085" actId="478"/>
          <ac:spMkLst>
            <pc:docMk/>
            <pc:sldMk cId="2947185654" sldId="278"/>
            <ac:spMk id="10" creationId="{FCADA164-F19E-B8A5-07AF-114E123FE051}"/>
          </ac:spMkLst>
        </pc:spChg>
        <pc:spChg chg="add mod">
          <ac:chgData name="Francisco Valentin Ramirez Cuevas" userId="e79bf063-6348-4b44-8f45-581164b14c81" providerId="ADAL" clId="{B787C214-DE6F-45BC-97AF-F34520C50405}" dt="2023-02-24T20:56:04.100" v="1052" actId="571"/>
          <ac:spMkLst>
            <pc:docMk/>
            <pc:sldMk cId="2947185654" sldId="278"/>
            <ac:spMk id="11" creationId="{3428C518-2A73-8317-09C8-E2FCA17D4310}"/>
          </ac:spMkLst>
        </pc:spChg>
        <pc:spChg chg="add del mod">
          <ac:chgData name="Francisco Valentin Ramirez Cuevas" userId="e79bf063-6348-4b44-8f45-581164b14c81" providerId="ADAL" clId="{B787C214-DE6F-45BC-97AF-F34520C50405}" dt="2023-02-24T21:09:23.147" v="1091"/>
          <ac:spMkLst>
            <pc:docMk/>
            <pc:sldMk cId="2947185654" sldId="278"/>
            <ac:spMk id="15" creationId="{3D463F03-F66D-BA62-A58A-24EE98FA6DF7}"/>
          </ac:spMkLst>
        </pc:spChg>
        <pc:spChg chg="add mod topLvl">
          <ac:chgData name="Francisco Valentin Ramirez Cuevas" userId="e79bf063-6348-4b44-8f45-581164b14c81" providerId="ADAL" clId="{B787C214-DE6F-45BC-97AF-F34520C50405}" dt="2023-02-24T21:12:24.734" v="1146" actId="113"/>
          <ac:spMkLst>
            <pc:docMk/>
            <pc:sldMk cId="2947185654" sldId="278"/>
            <ac:spMk id="21" creationId="{D8D72E5D-5EAC-AF83-A8C4-51A7DBB36F66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06.689" v="1136"/>
          <ac:spMkLst>
            <pc:docMk/>
            <pc:sldMk cId="2947185654" sldId="278"/>
            <ac:spMk id="34" creationId="{56CE986F-1A45-6371-D692-2A25E8861551}"/>
          </ac:spMkLst>
        </pc:spChg>
        <pc:spChg chg="add mod">
          <ac:chgData name="Francisco Valentin Ramirez Cuevas" userId="e79bf063-6348-4b44-8f45-581164b14c81" providerId="ADAL" clId="{B787C214-DE6F-45BC-97AF-F34520C50405}" dt="2023-02-24T21:12:21.776" v="1145" actId="113"/>
          <ac:spMkLst>
            <pc:docMk/>
            <pc:sldMk cId="2947185654" sldId="278"/>
            <ac:spMk id="35" creationId="{A8CC281C-A076-286E-9E53-1AD62BD1F870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21.068" v="1144"/>
          <ac:spMkLst>
            <pc:docMk/>
            <pc:sldMk cId="2947185654" sldId="278"/>
            <ac:spMk id="36" creationId="{9AD0DE10-F0B3-59CD-9010-FBBF70284253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42.412" v="1150" actId="478"/>
          <ac:spMkLst>
            <pc:docMk/>
            <pc:sldMk cId="2947185654" sldId="278"/>
            <ac:spMk id="37" creationId="{B02D4B6D-1699-4996-DD06-E90B05056CF1}"/>
          </ac:spMkLst>
        </pc:spChg>
        <pc:spChg chg="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3" creationId="{10298C31-B632-A589-9DAA-AD75DB389A25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4" creationId="{31DAA4B8-EE4E-8F42-0DE8-AAC4047C322D}"/>
          </ac:spMkLst>
        </pc:spChg>
        <pc:spChg chg="add del 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53" creationId="{479AECD4-38CF-BB89-DC62-8415C3619220}"/>
          </ac:spMkLst>
        </pc:spChg>
        <pc:spChg chg="mod">
          <ac:chgData name="Francisco Valentin Ramirez Cuevas" userId="e79bf063-6348-4b44-8f45-581164b14c81" providerId="ADAL" clId="{B787C214-DE6F-45BC-97AF-F34520C50405}" dt="2023-02-24T20:54:06.434" v="1020" actId="164"/>
          <ac:spMkLst>
            <pc:docMk/>
            <pc:sldMk cId="2947185654" sldId="278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B787C214-DE6F-45BC-97AF-F34520C50405}" dt="2023-02-24T20:56:28.992" v="1059" actId="478"/>
          <ac:spMkLst>
            <pc:docMk/>
            <pc:sldMk cId="2947185654" sldId="278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B787C214-DE6F-45BC-97AF-F34520C50405}" dt="2023-02-24T20:51:40.086" v="989" actId="478"/>
          <ac:spMkLst>
            <pc:docMk/>
            <pc:sldMk cId="2947185654" sldId="278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B787C214-DE6F-45BC-97AF-F34520C50405}" dt="2023-02-24T20:51:42.069" v="990" actId="478"/>
          <ac:spMkLst>
            <pc:docMk/>
            <pc:sldMk cId="2947185654" sldId="278"/>
            <ac:spMk id="1029" creationId="{4DECFEE7-D0EE-E7A1-70AE-1BD8CBFEC31A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9.625" v="1129" actId="478"/>
          <ac:spMkLst>
            <pc:docMk/>
            <pc:sldMk cId="2947185654" sldId="278"/>
            <ac:spMk id="1030" creationId="{90B4B2FC-38D7-2E5E-A28F-5FBCEA9D552B}"/>
          </ac:spMkLst>
        </pc:spChg>
        <pc:spChg chg="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B787C214-DE6F-45BC-97AF-F34520C50405}" dt="2023-02-24T20:56:25.801" v="1058" actId="478"/>
          <ac:spMkLst>
            <pc:docMk/>
            <pc:sldMk cId="2947185654" sldId="278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B787C214-DE6F-45BC-97AF-F34520C50405}" dt="2023-02-24T20:54:47.647" v="1028" actId="478"/>
          <ac:spMkLst>
            <pc:docMk/>
            <pc:sldMk cId="2947185654" sldId="278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41" creationId="{7BB742EB-5938-63FB-8E32-8ACFFFBFDE3B}"/>
          </ac:spMkLst>
        </pc:spChg>
        <pc:grpChg chg="add mod ord">
          <ac:chgData name="Francisco Valentin Ramirez Cuevas" userId="e79bf063-6348-4b44-8f45-581164b14c81" providerId="ADAL" clId="{B787C214-DE6F-45BC-97AF-F34520C50405}" dt="2023-02-24T20:56:57.721" v="1066" actId="1076"/>
          <ac:grpSpMkLst>
            <pc:docMk/>
            <pc:sldMk cId="2947185654" sldId="278"/>
            <ac:grpSpMk id="3" creationId="{0397E62E-32E5-FEBA-8110-00DB484F1DCF}"/>
          </ac:grpSpMkLst>
        </pc:grpChg>
        <pc:grpChg chg="add mod">
          <ac:chgData name="Francisco Valentin Ramirez Cuevas" userId="e79bf063-6348-4b44-8f45-581164b14c81" providerId="ADAL" clId="{B787C214-DE6F-45BC-97AF-F34520C50405}" dt="2023-02-24T20:53:57.834" v="1019" actId="571"/>
          <ac:grpSpMkLst>
            <pc:docMk/>
            <pc:sldMk cId="2947185654" sldId="278"/>
            <ac:grpSpMk id="4" creationId="{FC318CE9-6125-9463-163B-668DE59E1694}"/>
          </ac:grpSpMkLst>
        </pc:grpChg>
        <pc:grpChg chg="add mod ord">
          <ac:chgData name="Francisco Valentin Ramirez Cuevas" userId="e79bf063-6348-4b44-8f45-581164b14c81" providerId="ADAL" clId="{B787C214-DE6F-45BC-97AF-F34520C50405}" dt="2023-02-24T20:57:28.518" v="1084" actId="166"/>
          <ac:grpSpMkLst>
            <pc:docMk/>
            <pc:sldMk cId="2947185654" sldId="278"/>
            <ac:grpSpMk id="8" creationId="{7F9A0408-D7C6-E094-5CC6-7191DB17C16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0:42.248" v="1117" actId="165"/>
          <ac:grpSpMkLst>
            <pc:docMk/>
            <pc:sldMk cId="2947185654" sldId="278"/>
            <ac:grpSpMk id="28" creationId="{D1EF84E5-20C6-B4D4-B7A3-D86FC5A6C20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1:26.455" v="1127" actId="478"/>
          <ac:grpSpMkLst>
            <pc:docMk/>
            <pc:sldMk cId="2947185654" sldId="278"/>
            <ac:grpSpMk id="42" creationId="{E7F73372-8AF5-2120-2C0B-9646F352A9B3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0:53:47.021" v="1016" actId="164"/>
          <ac:grpSpMkLst>
            <pc:docMk/>
            <pc:sldMk cId="2947185654" sldId="278"/>
            <ac:grpSpMk id="60" creationId="{A396C48A-27C6-EC7A-A16D-9F21D763547B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20:57:04.307" v="1071" actId="1037"/>
          <ac:picMkLst>
            <pc:docMk/>
            <pc:sldMk cId="2947185654" sldId="278"/>
            <ac:picMk id="2" creationId="{7001FA76-9A86-1BE1-F1FE-7A0F8D5835D3}"/>
          </ac:picMkLst>
        </pc:picChg>
        <pc:picChg chg="add mod">
          <ac:chgData name="Francisco Valentin Ramirez Cuevas" userId="e79bf063-6348-4b44-8f45-581164b14c81" providerId="ADAL" clId="{B787C214-DE6F-45BC-97AF-F34520C50405}" dt="2023-02-24T20:57:17.891" v="1083" actId="1037"/>
          <ac:picMkLst>
            <pc:docMk/>
            <pc:sldMk cId="2947185654" sldId="278"/>
            <ac:picMk id="9" creationId="{F9D7EE7F-FD7E-28D2-A6F4-4AB434087E81}"/>
          </ac:picMkLst>
        </pc:pic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2" creationId="{C164814C-7877-11CC-E655-7E00A8CD011A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4" creationId="{38F9A465-CF46-C212-9558-037117D26FE9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6" creationId="{FFD1C142-9878-C3E2-D57F-D5DC73172033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19" creationId="{FA7F93B6-5B4A-3D99-BD21-F52DC8593CBB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20" creationId="{700B4089-CBA3-5835-5619-5B8AC69B1CB1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0:42.248" v="1117" actId="165"/>
          <ac:cxnSpMkLst>
            <pc:docMk/>
            <pc:sldMk cId="2947185654" sldId="278"/>
            <ac:cxnSpMk id="22" creationId="{3ECB2999-0746-5EFB-8871-E2F0040FCB63}"/>
          </ac:cxnSpMkLst>
        </pc:cxnChg>
        <pc:cxnChg chg="del">
          <ac:chgData name="Francisco Valentin Ramirez Cuevas" userId="e79bf063-6348-4b44-8f45-581164b14c81" providerId="ADAL" clId="{B787C214-DE6F-45BC-97AF-F34520C50405}" dt="2023-02-24T20:56:25.801" v="1058" actId="478"/>
          <ac:cxnSpMkLst>
            <pc:docMk/>
            <pc:sldMk cId="2947185654" sldId="278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B787C214-DE6F-45BC-97AF-F34520C50405}" dt="2023-02-24T20:56:28.992" v="1059" actId="478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mod">
        <pc:chgData name="Francisco Valentin Ramirez Cuevas" userId="e79bf063-6348-4b44-8f45-581164b14c81" providerId="ADAL" clId="{B787C214-DE6F-45BC-97AF-F34520C50405}" dt="2023-02-24T21:21:08.246" v="1319" actId="14100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7" creationId="{7CEF2D7E-030D-9850-BFD9-644753B48A66}"/>
          </ac:spMkLst>
        </pc:spChg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28" creationId="{8790B5C1-5E14-9D5A-5BE8-F08B56147C6C}"/>
          </ac:spMkLst>
        </pc:spChg>
        <pc:spChg chg="del">
          <ac:chgData name="Francisco Valentin Ramirez Cuevas" userId="e79bf063-6348-4b44-8f45-581164b14c81" providerId="ADAL" clId="{B787C214-DE6F-45BC-97AF-F34520C50405}" dt="2023-02-24T21:13:29.098" v="1155" actId="478"/>
          <ac:spMkLst>
            <pc:docMk/>
            <pc:sldMk cId="1382384463" sldId="280"/>
            <ac:spMk id="33" creationId="{0B49C6E5-CBBE-438B-8B56-C2745920179B}"/>
          </ac:spMkLst>
        </pc:spChg>
        <pc:spChg chg="add del">
          <ac:chgData name="Francisco Valentin Ramirez Cuevas" userId="e79bf063-6348-4b44-8f45-581164b14c81" providerId="ADAL" clId="{B787C214-DE6F-45BC-97AF-F34520C50405}" dt="2023-02-24T21:14:51.859" v="1191" actId="478"/>
          <ac:spMkLst>
            <pc:docMk/>
            <pc:sldMk cId="1382384463" sldId="280"/>
            <ac:spMk id="34" creationId="{D1039422-0B9E-240A-D0C4-C40051DB109E}"/>
          </ac:spMkLst>
        </pc:spChg>
        <pc:spChg chg="add mod">
          <ac:chgData name="Francisco Valentin Ramirez Cuevas" userId="e79bf063-6348-4b44-8f45-581164b14c81" providerId="ADAL" clId="{B787C214-DE6F-45BC-97AF-F34520C50405}" dt="2023-02-24T21:20:04.996" v="1302" actId="1035"/>
          <ac:spMkLst>
            <pc:docMk/>
            <pc:sldMk cId="1382384463" sldId="280"/>
            <ac:spMk id="35" creationId="{C25870B8-D180-A4BB-81C4-DDB074036A7D}"/>
          </ac:spMkLst>
        </pc:spChg>
        <pc:spChg chg="add mod">
          <ac:chgData name="Francisco Valentin Ramirez Cuevas" userId="e79bf063-6348-4b44-8f45-581164b14c81" providerId="ADAL" clId="{B787C214-DE6F-45BC-97AF-F34520C50405}" dt="2023-02-24T21:19:25.999" v="1254" actId="1076"/>
          <ac:spMkLst>
            <pc:docMk/>
            <pc:sldMk cId="1382384463" sldId="280"/>
            <ac:spMk id="40" creationId="{31A39BE6-4BEC-A358-B75B-52C17AF5E527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47" creationId="{A3FA692C-8809-2DD4-BD21-747D0BFD4E16}"/>
          </ac:spMkLst>
        </pc:spChg>
        <pc:grpChg chg="del">
          <ac:chgData name="Francisco Valentin Ramirez Cuevas" userId="e79bf063-6348-4b44-8f45-581164b14c81" providerId="ADAL" clId="{B787C214-DE6F-45BC-97AF-F34520C50405}" dt="2023-02-24T21:13:10.691" v="1153" actId="478"/>
          <ac:grpSpMkLst>
            <pc:docMk/>
            <pc:sldMk cId="1382384463" sldId="280"/>
            <ac:grpSpMk id="2" creationId="{3D4E7F22-CBC1-B79E-8561-79A520BFDBF6}"/>
          </ac:grpSpMkLst>
        </pc:grpChg>
        <pc:grpChg chg="mod">
          <ac:chgData name="Francisco Valentin Ramirez Cuevas" userId="e79bf063-6348-4b44-8f45-581164b14c81" providerId="ADAL" clId="{B787C214-DE6F-45BC-97AF-F34520C50405}" dt="2023-02-24T21:13:51.330" v="1159" actId="164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B787C214-DE6F-45BC-97AF-F34520C50405}" dt="2023-02-24T21:19:56.949" v="1268" actId="1036"/>
          <ac:grpSpMkLst>
            <pc:docMk/>
            <pc:sldMk cId="1382384463" sldId="28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0:01.102" v="1290" actId="1035"/>
          <ac:grpSpMkLst>
            <pc:docMk/>
            <pc:sldMk cId="1382384463" sldId="280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B787C214-DE6F-45BC-97AF-F34520C50405}" dt="2023-02-24T21:13:17.213" v="1154" actId="478"/>
          <ac:picMkLst>
            <pc:docMk/>
            <pc:sldMk cId="1382384463" sldId="280"/>
            <ac:picMk id="7" creationId="{C5D034EF-2631-EC94-43AA-669306BDE57F}"/>
          </ac:picMkLst>
        </pc:picChg>
        <pc:picChg chg="add del mod">
          <ac:chgData name="Francisco Valentin Ramirez Cuevas" userId="e79bf063-6348-4b44-8f45-581164b14c81" providerId="ADAL" clId="{B787C214-DE6F-45BC-97AF-F34520C50405}" dt="2023-02-24T21:17:58.174" v="1233" actId="478"/>
          <ac:picMkLst>
            <pc:docMk/>
            <pc:sldMk cId="1382384463" sldId="280"/>
            <ac:picMk id="32" creationId="{ED10FB8F-A648-6D37-2E47-F61256A66157}"/>
          </ac:picMkLst>
        </pc:picChg>
        <pc:picChg chg="add mod ord">
          <ac:chgData name="Francisco Valentin Ramirez Cuevas" userId="e79bf063-6348-4b44-8f45-581164b14c81" providerId="ADAL" clId="{B787C214-DE6F-45BC-97AF-F34520C50405}" dt="2023-02-24T21:21:08.246" v="1319" actId="14100"/>
          <ac:picMkLst>
            <pc:docMk/>
            <pc:sldMk cId="1382384463" sldId="280"/>
            <ac:picMk id="42" creationId="{D823C122-96C4-9729-3F40-3377F3FF70C7}"/>
          </ac:picMkLst>
        </pc:picChg>
        <pc:cxnChg chg="del mod">
          <ac:chgData name="Francisco Valentin Ramirez Cuevas" userId="e79bf063-6348-4b44-8f45-581164b14c81" providerId="ADAL" clId="{B787C214-DE6F-45BC-97AF-F34520C50405}" dt="2023-02-24T21:21:04.324" v="1317" actId="478"/>
          <ac:cxnSpMkLst>
            <pc:docMk/>
            <pc:sldMk cId="1382384463" sldId="280"/>
            <ac:cxnSpMk id="30" creationId="{8C107E2D-C9B2-C2F4-D0AC-7ED6E11DC3FC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5" creationId="{A94801C2-4917-827A-2F32-B5D0386F72B1}"/>
          </ac:cxnSpMkLst>
        </pc:cxnChg>
      </pc:sldChg>
      <pc:sldChg chg="addSp delSp modSp new mod ord setBg delAnim modAnim">
        <pc:chgData name="Francisco Valentin Ramirez Cuevas" userId="e79bf063-6348-4b44-8f45-581164b14c81" providerId="ADAL" clId="{B787C214-DE6F-45BC-97AF-F34520C50405}" dt="2023-02-24T20:01:49.498" v="743" actId="20577"/>
        <pc:sldMkLst>
          <pc:docMk/>
          <pc:sldMk cId="4203192070" sldId="442"/>
        </pc:sldMkLst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2" creationId="{061CB40B-BD2C-6D6E-7E46-8E4110FADE1A}"/>
          </ac:spMkLst>
        </pc:spChg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3" creationId="{17B202BE-0124-5E50-5410-556AAFBC2F6C}"/>
          </ac:spMkLst>
        </pc:spChg>
        <pc:spChg chg="del mod topLvl">
          <ac:chgData name="Francisco Valentin Ramirez Cuevas" userId="e79bf063-6348-4b44-8f45-581164b14c81" providerId="ADAL" clId="{B787C214-DE6F-45BC-97AF-F34520C50405}" dt="2023-02-23T22:59:46.616" v="6" actId="478"/>
          <ac:spMkLst>
            <pc:docMk/>
            <pc:sldMk cId="4203192070" sldId="442"/>
            <ac:spMk id="6" creationId="{1E3092F3-EC7E-02C1-7D27-E669E0B72FC2}"/>
          </ac:spMkLst>
        </pc:spChg>
        <pc:spChg chg="add mod">
          <ac:chgData name="Francisco Valentin Ramirez Cuevas" userId="e79bf063-6348-4b44-8f45-581164b14c81" providerId="ADAL" clId="{B787C214-DE6F-45BC-97AF-F34520C50405}" dt="2023-02-24T20:01:44.945" v="732" actId="20577"/>
          <ac:spMkLst>
            <pc:docMk/>
            <pc:sldMk cId="4203192070" sldId="442"/>
            <ac:spMk id="16" creationId="{D246DF63-A55E-80AA-1530-2271780A7CAD}"/>
          </ac:spMkLst>
        </pc:spChg>
        <pc:spChg chg="add mod">
          <ac:chgData name="Francisco Valentin Ramirez Cuevas" userId="e79bf063-6348-4b44-8f45-581164b14c81" providerId="ADAL" clId="{B787C214-DE6F-45BC-97AF-F34520C50405}" dt="2023-02-24T20:01:49.498" v="743" actId="20577"/>
          <ac:spMkLst>
            <pc:docMk/>
            <pc:sldMk cId="4203192070" sldId="442"/>
            <ac:spMk id="20" creationId="{54EA681C-B047-5C96-18D9-D166018CECB3}"/>
          </ac:spMkLst>
        </pc:spChg>
        <pc:grpChg chg="add del mod">
          <ac:chgData name="Francisco Valentin Ramirez Cuevas" userId="e79bf063-6348-4b44-8f45-581164b14c81" providerId="ADAL" clId="{B787C214-DE6F-45BC-97AF-F34520C50405}" dt="2023-02-23T22:59:46.616" v="6" actId="478"/>
          <ac:grpSpMkLst>
            <pc:docMk/>
            <pc:sldMk cId="4203192070" sldId="442"/>
            <ac:grpSpMk id="4" creationId="{2E7B8DAC-8078-0E00-7D08-23CDCBAD53F9}"/>
          </ac:grpSpMkLst>
        </pc:grpChg>
        <pc:grpChg chg="add mod ord">
          <ac:chgData name="Francisco Valentin Ramirez Cuevas" userId="e79bf063-6348-4b44-8f45-581164b14c81" providerId="ADAL" clId="{B787C214-DE6F-45BC-97AF-F34520C50405}" dt="2023-02-24T19:49:27.384" v="617" actId="167"/>
          <ac:grpSpMkLst>
            <pc:docMk/>
            <pc:sldMk cId="4203192070" sldId="442"/>
            <ac:grpSpMk id="19" creationId="{580D6B66-B551-BC15-58AB-B036A2EF7975}"/>
          </ac:grpSpMkLst>
        </pc:grpChg>
        <pc:graphicFrameChg chg="add del mod">
          <ac:chgData name="Francisco Valentin Ramirez Cuevas" userId="e79bf063-6348-4b44-8f45-581164b14c81" providerId="ADAL" clId="{B787C214-DE6F-45BC-97AF-F34520C50405}" dt="2023-02-24T19:46:31.954" v="554" actId="478"/>
          <ac:graphicFrameMkLst>
            <pc:docMk/>
            <pc:sldMk cId="4203192070" sldId="442"/>
            <ac:graphicFrameMk id="9" creationId="{F8F474AE-425F-0622-7C37-F4600D5C045F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5.269" v="556" actId="478"/>
          <ac:graphicFrameMkLst>
            <pc:docMk/>
            <pc:sldMk cId="4203192070" sldId="442"/>
            <ac:graphicFrameMk id="10" creationId="{83763450-A6C7-AAED-F899-13B00CF7E4F3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8.911" v="558"/>
          <ac:graphicFrameMkLst>
            <pc:docMk/>
            <pc:sldMk cId="4203192070" sldId="442"/>
            <ac:graphicFrameMk id="11" creationId="{ACB31CDC-849B-70A8-AC85-A722994523AD}"/>
          </ac:graphicFrameMkLst>
        </pc:graphicFrameChg>
        <pc:picChg chg="del mod topLvl">
          <ac:chgData name="Francisco Valentin Ramirez Cuevas" userId="e79bf063-6348-4b44-8f45-581164b14c81" providerId="ADAL" clId="{B787C214-DE6F-45BC-97AF-F34520C50405}" dt="2023-02-24T19:46:06.769" v="549" actId="478"/>
          <ac:picMkLst>
            <pc:docMk/>
            <pc:sldMk cId="4203192070" sldId="442"/>
            <ac:picMk id="5" creationId="{209C7214-2AA1-47FF-2D8E-080F4367B54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6:58.335" v="567" actId="478"/>
          <ac:picMkLst>
            <pc:docMk/>
            <pc:sldMk cId="4203192070" sldId="442"/>
            <ac:picMk id="8" creationId="{FAD493FE-EAEB-F5C5-AD34-1B83B11D5A7D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3" creationId="{7534EB1B-266D-E3FC-9BFB-991E1146AE1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9:06.236" v="607" actId="478"/>
          <ac:picMkLst>
            <pc:docMk/>
            <pc:sldMk cId="4203192070" sldId="442"/>
            <ac:picMk id="15" creationId="{A1574DF8-2E4B-104E-7FCE-2ECD57FD9222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8" creationId="{CD14AA49-EBCC-6595-446E-648C6168F611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9:48:21.425" v="583" actId="1076"/>
        <pc:sldMkLst>
          <pc:docMk/>
          <pc:sldMk cId="232092104" sldId="443"/>
        </pc:sldMkLst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2" creationId="{E7A7FA4F-07BC-11AD-6FA0-05A716EB9685}"/>
          </ac:spMkLst>
        </pc:spChg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3" creationId="{CE172B83-86CC-869C-49B3-22606C4E3970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6" creationId="{476EAD39-9823-6D59-BCAD-3499862A0B43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7" creationId="{FAE1A76A-04F2-8E1B-2949-90AB77766031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8" creationId="{26E9681D-6C35-051F-BD2C-527F9C57E3D0}"/>
          </ac:spMkLst>
        </pc:spChg>
        <pc:spChg chg="add mod">
          <ac:chgData name="Francisco Valentin Ramirez Cuevas" userId="e79bf063-6348-4b44-8f45-581164b14c81" providerId="ADAL" clId="{B787C214-DE6F-45BC-97AF-F34520C50405}" dt="2023-02-24T02:32:05.278" v="73" actId="1036"/>
          <ac:spMkLst>
            <pc:docMk/>
            <pc:sldMk cId="232092104" sldId="443"/>
            <ac:spMk id="9" creationId="{04CD159F-6120-F729-5559-DF7B5D194BFA}"/>
          </ac:spMkLst>
        </pc:spChg>
        <pc:spChg chg="add mod">
          <ac:chgData name="Francisco Valentin Ramirez Cuevas" userId="e79bf063-6348-4b44-8f45-581164b14c81" providerId="ADAL" clId="{B787C214-DE6F-45BC-97AF-F34520C50405}" dt="2023-02-24T19:48:21.425" v="583" actId="1076"/>
          <ac:spMkLst>
            <pc:docMk/>
            <pc:sldMk cId="232092104" sldId="443"/>
            <ac:spMk id="11" creationId="{0B4F19AF-FEDE-FCB4-8EE8-5083941A1D1A}"/>
          </ac:spMkLst>
        </pc:spChg>
        <pc:grpChg chg="add mod">
          <ac:chgData name="Francisco Valentin Ramirez Cuevas" userId="e79bf063-6348-4b44-8f45-581164b14c81" providerId="ADAL" clId="{B787C214-DE6F-45BC-97AF-F34520C50405}" dt="2023-02-24T02:29:52.868" v="32" actId="164"/>
          <ac:grpSpMkLst>
            <pc:docMk/>
            <pc:sldMk cId="232092104" sldId="443"/>
            <ac:grpSpMk id="5" creationId="{CA4CAB92-1C28-14D5-4DCB-4EA38C1B72F5}"/>
          </ac:grpSpMkLst>
        </pc:grpChg>
        <pc:grpChg chg="add mod">
          <ac:chgData name="Francisco Valentin Ramirez Cuevas" userId="e79bf063-6348-4b44-8f45-581164b14c81" providerId="ADAL" clId="{B787C214-DE6F-45BC-97AF-F34520C50405}" dt="2023-02-24T02:30:45.102" v="69" actId="1038"/>
          <ac:grpSpMkLst>
            <pc:docMk/>
            <pc:sldMk cId="232092104" sldId="443"/>
            <ac:grpSpMk id="10" creationId="{6E658F28-C4AB-1534-10F1-1C75D9D49085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02:30:34.852" v="56" actId="732"/>
          <ac:picMkLst>
            <pc:docMk/>
            <pc:sldMk cId="232092104" sldId="443"/>
            <ac:picMk id="4" creationId="{B5528048-0EBA-C0DD-F662-7FDC961E4105}"/>
          </ac:picMkLst>
        </pc:picChg>
        <pc:picChg chg="add mod">
          <ac:chgData name="Francisco Valentin Ramirez Cuevas" userId="e79bf063-6348-4b44-8f45-581164b14c81" providerId="ADAL" clId="{B787C214-DE6F-45BC-97AF-F34520C50405}" dt="2023-02-24T02:29:55.553" v="33" actId="1076"/>
          <ac:picMkLst>
            <pc:docMk/>
            <pc:sldMk cId="232092104" sldId="443"/>
            <ac:picMk id="1026" creationId="{BF439537-D264-4A61-16EF-E21FD9601898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8:03:19.118" v="538" actId="114"/>
        <pc:sldMkLst>
          <pc:docMk/>
          <pc:sldMk cId="2030693273" sldId="444"/>
        </pc:sldMkLst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2" creationId="{0A6AAF11-7F39-6C7B-5E9F-2C240B802609}"/>
          </ac:spMkLst>
        </pc:spChg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3" creationId="{7F2FB171-43D1-EF61-13FF-134C0F4C759D}"/>
          </ac:spMkLst>
        </pc:spChg>
        <pc:spChg chg="add del">
          <ac:chgData name="Francisco Valentin Ramirez Cuevas" userId="e79bf063-6348-4b44-8f45-581164b14c81" providerId="ADAL" clId="{B787C214-DE6F-45BC-97AF-F34520C50405}" dt="2023-02-24T16:30:46.198" v="77" actId="478"/>
          <ac:spMkLst>
            <pc:docMk/>
            <pc:sldMk cId="2030693273" sldId="444"/>
            <ac:spMk id="4" creationId="{0438DB52-6738-1D54-CC70-6DCDC2483740}"/>
          </ac:spMkLst>
        </pc:spChg>
        <pc:spChg chg="add del">
          <ac:chgData name="Francisco Valentin Ramirez Cuevas" userId="e79bf063-6348-4b44-8f45-581164b14c81" providerId="ADAL" clId="{B787C214-DE6F-45BC-97AF-F34520C50405}" dt="2023-02-24T16:30:47.407" v="79"/>
          <ac:spMkLst>
            <pc:docMk/>
            <pc:sldMk cId="2030693273" sldId="444"/>
            <ac:spMk id="5" creationId="{6C99CCEC-61AA-B41A-F5EC-9B949F34AC74}"/>
          </ac:spMkLst>
        </pc:spChg>
        <pc:spChg chg="add del mod">
          <ac:chgData name="Francisco Valentin Ramirez Cuevas" userId="e79bf063-6348-4b44-8f45-581164b14c81" providerId="ADAL" clId="{B787C214-DE6F-45BC-97AF-F34520C50405}" dt="2023-02-24T18:02:43.573" v="537" actId="478"/>
          <ac:spMkLst>
            <pc:docMk/>
            <pc:sldMk cId="2030693273" sldId="444"/>
            <ac:spMk id="6" creationId="{E24491EC-43A3-2D80-C5E7-E10F8C26426C}"/>
          </ac:spMkLst>
        </pc:spChg>
        <pc:spChg chg="add mod">
          <ac:chgData name="Francisco Valentin Ramirez Cuevas" userId="e79bf063-6348-4b44-8f45-581164b14c81" providerId="ADAL" clId="{B787C214-DE6F-45BC-97AF-F34520C50405}" dt="2023-02-24T18:03:19.118" v="538" actId="114"/>
          <ac:spMkLst>
            <pc:docMk/>
            <pc:sldMk cId="2030693273" sldId="444"/>
            <ac:spMk id="9" creationId="{449B2BFB-CCA6-422F-23F3-42F2F54BC041}"/>
          </ac:spMkLst>
        </pc:spChg>
        <pc:spChg chg="add del mod">
          <ac:chgData name="Francisco Valentin Ramirez Cuevas" userId="e79bf063-6348-4b44-8f45-581164b14c81" providerId="ADAL" clId="{B787C214-DE6F-45BC-97AF-F34520C50405}" dt="2023-02-24T17:45:18.586" v="141"/>
          <ac:spMkLst>
            <pc:docMk/>
            <pc:sldMk cId="2030693273" sldId="444"/>
            <ac:spMk id="10" creationId="{685D7C1E-35DE-6073-8B85-2DFDA135AD4A}"/>
          </ac:spMkLst>
        </pc:spChg>
        <pc:picChg chg="add mod">
          <ac:chgData name="Francisco Valentin Ramirez Cuevas" userId="e79bf063-6348-4b44-8f45-581164b14c81" providerId="ADAL" clId="{B787C214-DE6F-45BC-97AF-F34520C50405}" dt="2023-02-24T17:51:02.176" v="248" actId="1076"/>
          <ac:picMkLst>
            <pc:docMk/>
            <pc:sldMk cId="2030693273" sldId="444"/>
            <ac:picMk id="8" creationId="{8A5EBEEF-07D8-2EA8-4FF8-B7C11215D217}"/>
          </ac:picMkLst>
        </pc:picChg>
        <pc:picChg chg="add mod">
          <ac:chgData name="Francisco Valentin Ramirez Cuevas" userId="e79bf063-6348-4b44-8f45-581164b14c81" providerId="ADAL" clId="{B787C214-DE6F-45BC-97AF-F34520C50405}" dt="2023-02-24T17:50:43.632" v="247"/>
          <ac:picMkLst>
            <pc:docMk/>
            <pc:sldMk cId="2030693273" sldId="444"/>
            <ac:picMk id="12" creationId="{E82F1185-F662-5009-55D8-76DB37EF2841}"/>
          </ac:picMkLst>
        </pc:picChg>
        <pc:picChg chg="add del mod">
          <ac:chgData name="Francisco Valentin Ramirez Cuevas" userId="e79bf063-6348-4b44-8f45-581164b14c81" providerId="ADAL" clId="{B787C214-DE6F-45BC-97AF-F34520C50405}" dt="2023-02-24T18:02:24.325" v="535" actId="478"/>
          <ac:picMkLst>
            <pc:docMk/>
            <pc:sldMk cId="2030693273" sldId="444"/>
            <ac:picMk id="13" creationId="{D213F1F2-5380-2E87-77BE-A97636B33364}"/>
          </ac:picMkLst>
        </pc:picChg>
        <pc:picChg chg="add del mod">
          <ac:chgData name="Francisco Valentin Ramirez Cuevas" userId="e79bf063-6348-4b44-8f45-581164b14c81" providerId="ADAL" clId="{B787C214-DE6F-45BC-97AF-F34520C50405}" dt="2023-02-24T17:45:17.502" v="139" actId="478"/>
          <ac:picMkLst>
            <pc:docMk/>
            <pc:sldMk cId="2030693273" sldId="444"/>
            <ac:picMk id="3080" creationId="{19CEC1A1-D4A5-FB2C-2D00-21808333A159}"/>
          </ac:picMkLst>
        </pc:picChg>
        <pc:picChg chg="add del">
          <ac:chgData name="Francisco Valentin Ramirez Cuevas" userId="e79bf063-6348-4b44-8f45-581164b14c81" providerId="ADAL" clId="{B787C214-DE6F-45BC-97AF-F34520C50405}" dt="2023-02-24T17:54:54.084" v="517"/>
          <ac:picMkLst>
            <pc:docMk/>
            <pc:sldMk cId="2030693273" sldId="444"/>
            <ac:picMk id="3082" creationId="{8B7A2F67-3F5B-AC25-0638-276C1DE16B82}"/>
          </ac:picMkLst>
        </pc:picChg>
      </pc:sldChg>
      <pc:sldChg chg="add ord">
        <pc:chgData name="Francisco Valentin Ramirez Cuevas" userId="e79bf063-6348-4b44-8f45-581164b14c81" providerId="ADAL" clId="{B787C214-DE6F-45BC-97AF-F34520C50405}" dt="2023-02-24T19:46:03.409" v="548"/>
        <pc:sldMkLst>
          <pc:docMk/>
          <pc:sldMk cId="1381801659" sldId="445"/>
        </pc:sldMkLst>
      </pc:sldChg>
      <pc:sldChg chg="addSp delSp modSp add mod setBg">
        <pc:chgData name="Francisco Valentin Ramirez Cuevas" userId="e79bf063-6348-4b44-8f45-581164b14c81" providerId="ADAL" clId="{B787C214-DE6F-45BC-97AF-F34520C50405}" dt="2023-02-24T20:04:17.160" v="859" actId="790"/>
        <pc:sldMkLst>
          <pc:docMk/>
          <pc:sldMk cId="3404436684" sldId="446"/>
        </pc:sldMkLst>
        <pc:spChg chg="mod">
          <ac:chgData name="Francisco Valentin Ramirez Cuevas" userId="e79bf063-6348-4b44-8f45-581164b14c81" providerId="ADAL" clId="{B787C214-DE6F-45BC-97AF-F34520C50405}" dt="2023-02-24T20:04:17.160" v="859" actId="790"/>
          <ac:spMkLst>
            <pc:docMk/>
            <pc:sldMk cId="3404436684" sldId="446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3:36.457" v="843" actId="20577"/>
          <ac:spMkLst>
            <pc:docMk/>
            <pc:sldMk cId="3404436684" sldId="446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3:01.433" v="815" actId="478"/>
          <ac:grpSpMkLst>
            <pc:docMk/>
            <pc:sldMk cId="3404436684" sldId="446"/>
            <ac:grpSpMk id="19" creationId="{580D6B66-B551-BC15-58AB-B036A2EF7975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0:02:46.573" v="802" actId="167"/>
          <ac:picMkLst>
            <pc:docMk/>
            <pc:sldMk cId="3404436684" sldId="446"/>
            <ac:picMk id="3" creationId="{A9BA4C6A-3B4D-71AA-7CB2-168EBF04662D}"/>
          </ac:picMkLst>
        </pc:picChg>
        <pc:picChg chg="add mod modCrop">
          <ac:chgData name="Francisco Valentin Ramirez Cuevas" userId="e79bf063-6348-4b44-8f45-581164b14c81" providerId="ADAL" clId="{B787C214-DE6F-45BC-97AF-F34520C50405}" dt="2023-02-24T20:03:57.972" v="858" actId="732"/>
          <ac:picMkLst>
            <pc:docMk/>
            <pc:sldMk cId="3404436684" sldId="446"/>
            <ac:picMk id="5" creationId="{B42B8554-1AFF-4B5E-5A0B-D585BEBB54C4}"/>
          </ac:picMkLst>
        </pc:picChg>
      </pc:sldChg>
      <pc:sldChg chg="addSp delSp modSp add mod setBg">
        <pc:chgData name="Francisco Valentin Ramirez Cuevas" userId="e79bf063-6348-4b44-8f45-581164b14c81" providerId="ADAL" clId="{B787C214-DE6F-45BC-97AF-F34520C50405}" dt="2023-02-24T20:06:10.118" v="984" actId="1076"/>
        <pc:sldMkLst>
          <pc:docMk/>
          <pc:sldMk cId="2744145079" sldId="447"/>
        </pc:sldMkLst>
        <pc:spChg chg="mod">
          <ac:chgData name="Francisco Valentin Ramirez Cuevas" userId="e79bf063-6348-4b44-8f45-581164b14c81" providerId="ADAL" clId="{B787C214-DE6F-45BC-97AF-F34520C50405}" dt="2023-02-24T20:05:29.497" v="910" actId="20577"/>
          <ac:spMkLst>
            <pc:docMk/>
            <pc:sldMk cId="2744145079" sldId="447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6:02.400" v="979" actId="20577"/>
          <ac:spMkLst>
            <pc:docMk/>
            <pc:sldMk cId="2744145079" sldId="447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5:17.593" v="876" actId="478"/>
          <ac:grpSpMkLst>
            <pc:docMk/>
            <pc:sldMk cId="2744145079" sldId="447"/>
            <ac:grpSpMk id="19" creationId="{580D6B66-B551-BC15-58AB-B036A2EF7975}"/>
          </ac:grpSpMkLst>
        </pc:grpChg>
        <pc:picChg chg="add mod">
          <ac:chgData name="Francisco Valentin Ramirez Cuevas" userId="e79bf063-6348-4b44-8f45-581164b14c81" providerId="ADAL" clId="{B787C214-DE6F-45BC-97AF-F34520C50405}" dt="2023-02-24T20:06:07.327" v="983" actId="1036"/>
          <ac:picMkLst>
            <pc:docMk/>
            <pc:sldMk cId="2744145079" sldId="447"/>
            <ac:picMk id="3" creationId="{FF5FFF50-B2F0-782A-A4C7-F1A6F3F66DB3}"/>
          </ac:picMkLst>
        </pc:picChg>
        <pc:picChg chg="add mod">
          <ac:chgData name="Francisco Valentin Ramirez Cuevas" userId="e79bf063-6348-4b44-8f45-581164b14c81" providerId="ADAL" clId="{B787C214-DE6F-45BC-97AF-F34520C50405}" dt="2023-02-24T20:06:10.118" v="984" actId="1076"/>
          <ac:picMkLst>
            <pc:docMk/>
            <pc:sldMk cId="2744145079" sldId="447"/>
            <ac:picMk id="5" creationId="{546849BC-70EB-D7B7-DA15-DCC55E04E271}"/>
          </ac:picMkLst>
        </pc:picChg>
      </pc:sldChg>
      <pc:sldChg chg="add">
        <pc:chgData name="Francisco Valentin Ramirez Cuevas" userId="e79bf063-6348-4b44-8f45-581164b14c81" providerId="ADAL" clId="{B787C214-DE6F-45BC-97AF-F34520C50405}" dt="2023-02-24T20:51:03.586" v="985"/>
        <pc:sldMkLst>
          <pc:docMk/>
          <pc:sldMk cId="554450299" sldId="448"/>
        </pc:sldMkLst>
      </pc:sldChg>
      <pc:sldChg chg="delSp add mod">
        <pc:chgData name="Francisco Valentin Ramirez Cuevas" userId="e79bf063-6348-4b44-8f45-581164b14c81" providerId="ADAL" clId="{B787C214-DE6F-45BC-97AF-F34520C50405}" dt="2023-02-24T21:13:05.621" v="1152" actId="478"/>
        <pc:sldMkLst>
          <pc:docMk/>
          <pc:sldMk cId="2067778287" sldId="449"/>
        </pc:sldMkLst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7" creationId="{7CEF2D7E-030D-9850-BFD9-644753B48A66}"/>
          </ac:spMkLst>
        </pc:spChg>
        <pc:grpChg chg="del">
          <ac:chgData name="Francisco Valentin Ramirez Cuevas" userId="e79bf063-6348-4b44-8f45-581164b14c81" providerId="ADAL" clId="{B787C214-DE6F-45BC-97AF-F34520C50405}" dt="2023-02-24T21:13:05.621" v="1152" actId="478"/>
          <ac:grpSpMkLst>
            <pc:docMk/>
            <pc:sldMk cId="2067778287" sldId="449"/>
            <ac:grpSpMk id="2" creationId="{3D4E7F22-CBC1-B79E-8561-79A520BFDBF6}"/>
          </ac:grpSpMkLst>
        </pc:grpChg>
      </pc:sldChg>
      <pc:sldChg chg="modSp add mod">
        <pc:chgData name="Francisco Valentin Ramirez Cuevas" userId="e79bf063-6348-4b44-8f45-581164b14c81" providerId="ADAL" clId="{B787C214-DE6F-45BC-97AF-F34520C50405}" dt="2023-02-24T21:21:43.369" v="1372" actId="1038"/>
        <pc:sldMkLst>
          <pc:docMk/>
          <pc:sldMk cId="151958677" sldId="450"/>
        </pc:sldMkLst>
        <pc:spChg chg="mod">
          <ac:chgData name="Francisco Valentin Ramirez Cuevas" userId="e79bf063-6348-4b44-8f45-581164b14c81" providerId="ADAL" clId="{B787C214-DE6F-45BC-97AF-F34520C50405}" dt="2023-02-24T21:21:43.369" v="1372" actId="1038"/>
          <ac:spMkLst>
            <pc:docMk/>
            <pc:sldMk cId="151958677" sldId="450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1:32.693" v="1356" actId="1035"/>
          <ac:grpSpMkLst>
            <pc:docMk/>
            <pc:sldMk cId="151958677" sldId="45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1:29.991" v="1343" actId="1036"/>
          <ac:grpSpMkLst>
            <pc:docMk/>
            <pc:sldMk cId="151958677" sldId="45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23.895" v="1323" actId="14100"/>
          <ac:picMkLst>
            <pc:docMk/>
            <pc:sldMk cId="151958677" sldId="450"/>
            <ac:picMk id="42" creationId="{D823C122-96C4-9729-3F40-3377F3FF70C7}"/>
          </ac:picMkLst>
        </pc:picChg>
      </pc:sldChg>
      <pc:sldChg chg="modSp add del mod">
        <pc:chgData name="Francisco Valentin Ramirez Cuevas" userId="e79bf063-6348-4b44-8f45-581164b14c81" providerId="ADAL" clId="{B787C214-DE6F-45BC-97AF-F34520C50405}" dt="2023-02-24T21:20:44.244" v="1310" actId="47"/>
        <pc:sldMkLst>
          <pc:docMk/>
          <pc:sldMk cId="855397021" sldId="450"/>
        </pc:sldMkLst>
        <pc:cxnChg chg="mod">
          <ac:chgData name="Francisco Valentin Ramirez Cuevas" userId="e79bf063-6348-4b44-8f45-581164b14c81" providerId="ADAL" clId="{B787C214-DE6F-45BC-97AF-F34520C50405}" dt="2023-02-24T21:20:25.984" v="1309" actId="14100"/>
          <ac:cxnSpMkLst>
            <pc:docMk/>
            <pc:sldMk cId="855397021" sldId="450"/>
            <ac:cxnSpMk id="30" creationId="{8C107E2D-C9B2-C2F4-D0AC-7ED6E11DC3FC}"/>
          </ac:cxnSpMkLst>
        </pc:cxnChg>
      </pc:sldChg>
      <pc:sldChg chg="modSp add mod">
        <pc:chgData name="Francisco Valentin Ramirez Cuevas" userId="e79bf063-6348-4b44-8f45-581164b14c81" providerId="ADAL" clId="{B787C214-DE6F-45BC-97AF-F34520C50405}" dt="2023-02-24T21:22:13.530" v="1422" actId="1038"/>
        <pc:sldMkLst>
          <pc:docMk/>
          <pc:sldMk cId="2643273423" sldId="451"/>
        </pc:sldMkLst>
        <pc:spChg chg="mod">
          <ac:chgData name="Francisco Valentin Ramirez Cuevas" userId="e79bf063-6348-4b44-8f45-581164b14c81" providerId="ADAL" clId="{B787C214-DE6F-45BC-97AF-F34520C50405}" dt="2023-02-24T21:22:13.530" v="1422" actId="1038"/>
          <ac:spMkLst>
            <pc:docMk/>
            <pc:sldMk cId="2643273423" sldId="451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09.767" v="1410" actId="1035"/>
          <ac:grpSpMkLst>
            <pc:docMk/>
            <pc:sldMk cId="2643273423" sldId="451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07.280" v="1397" actId="1036"/>
          <ac:grpSpMkLst>
            <pc:docMk/>
            <pc:sldMk cId="2643273423" sldId="451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57.307" v="1374" actId="14100"/>
          <ac:picMkLst>
            <pc:docMk/>
            <pc:sldMk cId="2643273423" sldId="451"/>
            <ac:picMk id="42" creationId="{D823C122-96C4-9729-3F40-3377F3FF70C7}"/>
          </ac:picMkLst>
        </pc:picChg>
      </pc:sldChg>
      <pc:sldChg chg="modSp add mod">
        <pc:chgData name="Francisco Valentin Ramirez Cuevas" userId="e79bf063-6348-4b44-8f45-581164b14c81" providerId="ADAL" clId="{B787C214-DE6F-45BC-97AF-F34520C50405}" dt="2023-02-24T21:23:05.568" v="1498" actId="1038"/>
        <pc:sldMkLst>
          <pc:docMk/>
          <pc:sldMk cId="999901509" sldId="452"/>
        </pc:sldMkLst>
        <pc:spChg chg="mod">
          <ac:chgData name="Francisco Valentin Ramirez Cuevas" userId="e79bf063-6348-4b44-8f45-581164b14c81" providerId="ADAL" clId="{B787C214-DE6F-45BC-97AF-F34520C50405}" dt="2023-02-24T21:23:05.568" v="1498" actId="1038"/>
          <ac:spMkLst>
            <pc:docMk/>
            <pc:sldMk cId="999901509" sldId="452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53.062" v="1484" actId="1036"/>
          <ac:grpSpMkLst>
            <pc:docMk/>
            <pc:sldMk cId="999901509" sldId="452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47.900" v="1453" actId="1036"/>
          <ac:grpSpMkLst>
            <pc:docMk/>
            <pc:sldMk cId="999901509" sldId="452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2:43.074" v="1428" actId="14100"/>
          <ac:picMkLst>
            <pc:docMk/>
            <pc:sldMk cId="999901509" sldId="452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2:26.991" v="1424" actId="47"/>
        <pc:sldMkLst>
          <pc:docMk/>
          <pc:sldMk cId="1311673866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2:34.728" v="1426"/>
        <pc:sldMkLst>
          <pc:docMk/>
          <pc:sldMk cId="4262516723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3:02.357" v="1486" actId="47"/>
        <pc:sldMkLst>
          <pc:docMk/>
          <pc:sldMk cId="1871217799" sldId="453"/>
        </pc:sldMkLst>
      </pc:sldChg>
      <pc:sldChg chg="addSp modSp add mod">
        <pc:chgData name="Francisco Valentin Ramirez Cuevas" userId="e79bf063-6348-4b44-8f45-581164b14c81" providerId="ADAL" clId="{B787C214-DE6F-45BC-97AF-F34520C50405}" dt="2023-02-24T21:25:16.837" v="1597" actId="1035"/>
        <pc:sldMkLst>
          <pc:docMk/>
          <pc:sldMk cId="2615425695" sldId="453"/>
        </pc:sldMkLst>
        <pc:spChg chg="add mod">
          <ac:chgData name="Francisco Valentin Ramirez Cuevas" userId="e79bf063-6348-4b44-8f45-581164b14c81" providerId="ADAL" clId="{B787C214-DE6F-45BC-97AF-F34520C50405}" dt="2023-02-24T21:24:57.387" v="1592" actId="206"/>
          <ac:spMkLst>
            <pc:docMk/>
            <pc:sldMk cId="2615425695" sldId="453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3:49.601" v="1575" actId="1038"/>
          <ac:spMkLst>
            <pc:docMk/>
            <pc:sldMk cId="2615425695" sldId="453"/>
            <ac:spMk id="35" creationId="{C25870B8-D180-A4BB-81C4-DDB074036A7D}"/>
          </ac:spMkLst>
        </pc:spChg>
        <pc:grpChg chg="mod ord">
          <ac:chgData name="Francisco Valentin Ramirez Cuevas" userId="e79bf063-6348-4b44-8f45-581164b14c81" providerId="ADAL" clId="{B787C214-DE6F-45BC-97AF-F34520C50405}" dt="2023-02-24T21:25:16.837" v="1597" actId="1035"/>
          <ac:grpSpMkLst>
            <pc:docMk/>
            <pc:sldMk cId="2615425695" sldId="453"/>
            <ac:grpSpMk id="31" creationId="{740D4F91-5687-74DD-AFE6-E95A768C6E2F}"/>
          </ac:grpSpMkLst>
        </pc:grpChg>
        <pc:grpChg chg="mod ord">
          <ac:chgData name="Francisco Valentin Ramirez Cuevas" userId="e79bf063-6348-4b44-8f45-581164b14c81" providerId="ADAL" clId="{B787C214-DE6F-45BC-97AF-F34520C50405}" dt="2023-02-24T21:23:41.187" v="1536" actId="167"/>
          <ac:grpSpMkLst>
            <pc:docMk/>
            <pc:sldMk cId="2615425695" sldId="453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3:32.070" v="1500" actId="14100"/>
          <ac:picMkLst>
            <pc:docMk/>
            <pc:sldMk cId="2615425695" sldId="453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5:44.624" v="1599" actId="47"/>
        <pc:sldMkLst>
          <pc:docMk/>
          <pc:sldMk cId="60289731" sldId="454"/>
        </pc:sldMkLst>
      </pc:sldChg>
      <pc:sldChg chg="addSp delSp modSp add mod">
        <pc:chgData name="Francisco Valentin Ramirez Cuevas" userId="e79bf063-6348-4b44-8f45-581164b14c81" providerId="ADAL" clId="{B787C214-DE6F-45BC-97AF-F34520C50405}" dt="2023-02-24T21:26:50.451" v="1661" actId="1038"/>
        <pc:sldMkLst>
          <pc:docMk/>
          <pc:sldMk cId="2706730974" sldId="454"/>
        </pc:sldMkLst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6:28.394" v="1646" actId="1035"/>
          <ac:grpSpMkLst>
            <pc:docMk/>
            <pc:sldMk cId="2706730974" sldId="454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6:23.467" v="1616" actId="1036"/>
          <ac:grpSpMkLst>
            <pc:docMk/>
            <pc:sldMk cId="2706730974" sldId="454"/>
            <ac:grpSpMk id="36" creationId="{48718E0E-E8AC-3983-1507-1A86D252D20C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1:26:42.516" v="1648" actId="167"/>
          <ac:picMkLst>
            <pc:docMk/>
            <pc:sldMk cId="2706730974" sldId="454"/>
            <ac:picMk id="3" creationId="{26204152-942D-6832-A770-C77235E34993}"/>
          </ac:picMkLst>
        </pc:picChg>
        <pc:picChg chg="del">
          <ac:chgData name="Francisco Valentin Ramirez Cuevas" userId="e79bf063-6348-4b44-8f45-581164b14c81" providerId="ADAL" clId="{B787C214-DE6F-45BC-97AF-F34520C50405}" dt="2023-02-24T21:26:46.340" v="1649" actId="478"/>
          <ac:picMkLst>
            <pc:docMk/>
            <pc:sldMk cId="2706730974" sldId="454"/>
            <ac:picMk id="42" creationId="{D823C122-96C4-9729-3F40-3377F3FF70C7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7:59.845" v="1726" actId="1038"/>
        <pc:sldMkLst>
          <pc:docMk/>
          <pc:sldMk cId="1450282974" sldId="455"/>
        </pc:sldMkLst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7:44.574" v="1711" actId="1076"/>
          <ac:grpSpMkLst>
            <pc:docMk/>
            <pc:sldMk cId="1450282974" sldId="455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7:18.397" v="1680" actId="1035"/>
          <ac:grpSpMkLst>
            <pc:docMk/>
            <pc:sldMk cId="1450282974" sldId="455"/>
            <ac:grpSpMk id="36" creationId="{48718E0E-E8AC-3983-1507-1A86D252D20C}"/>
          </ac:grpSpMkLst>
        </pc:grpChg>
        <pc:picChg chg="add del">
          <ac:chgData name="Francisco Valentin Ramirez Cuevas" userId="e79bf063-6348-4b44-8f45-581164b14c81" providerId="ADAL" clId="{B787C214-DE6F-45BC-97AF-F34520C50405}" dt="2023-02-24T21:27:46.282" v="1713" actId="478"/>
          <ac:picMkLst>
            <pc:docMk/>
            <pc:sldMk cId="1450282974" sldId="455"/>
            <ac:picMk id="3" creationId="{26204152-942D-6832-A770-C77235E34993}"/>
          </ac:picMkLst>
        </pc:picChg>
        <pc:picChg chg="add mod">
          <ac:chgData name="Francisco Valentin Ramirez Cuevas" userId="e79bf063-6348-4b44-8f45-581164b14c81" providerId="ADAL" clId="{B787C214-DE6F-45BC-97AF-F34520C50405}" dt="2023-02-24T21:27:54.657" v="1714" actId="14100"/>
          <ac:picMkLst>
            <pc:docMk/>
            <pc:sldMk cId="1450282974" sldId="455"/>
            <ac:picMk id="4" creationId="{7A51E0E1-B2E6-F77F-BFBD-7BF65AD8BEA1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25.927" v="1785" actId="1038"/>
        <pc:sldMkLst>
          <pc:docMk/>
          <pc:sldMk cId="3427580712" sldId="456"/>
        </pc:sldMkLst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8:25.190" v="1745" actId="1035"/>
          <ac:grpSpMkLst>
            <pc:docMk/>
            <pc:sldMk cId="3427580712" sldId="456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8:30.215" v="1763" actId="1035"/>
          <ac:grpSpMkLst>
            <pc:docMk/>
            <pc:sldMk cId="3427580712" sldId="456"/>
            <ac:grpSpMk id="36" creationId="{48718E0E-E8AC-3983-1507-1A86D252D20C}"/>
          </ac:grpSpMkLst>
        </pc:grpChg>
        <pc:picChg chg="add del mod">
          <ac:chgData name="Francisco Valentin Ramirez Cuevas" userId="e79bf063-6348-4b44-8f45-581164b14c81" providerId="ADAL" clId="{B787C214-DE6F-45BC-97AF-F34520C50405}" dt="2023-02-24T21:29:02.296" v="1766" actId="21"/>
          <ac:picMkLst>
            <pc:docMk/>
            <pc:sldMk cId="3427580712" sldId="456"/>
            <ac:picMk id="3" creationId="{7D504798-ED7D-DFE3-5425-1A1627393A09}"/>
          </ac:picMkLst>
        </pc:picChg>
        <pc:picChg chg="add del">
          <ac:chgData name="Francisco Valentin Ramirez Cuevas" userId="e79bf063-6348-4b44-8f45-581164b14c81" providerId="ADAL" clId="{B787C214-DE6F-45BC-97AF-F34520C50405}" dt="2023-02-24T21:29:07.859" v="1769" actId="478"/>
          <ac:picMkLst>
            <pc:docMk/>
            <pc:sldMk cId="3427580712" sldId="456"/>
            <ac:picMk id="4" creationId="{7A51E0E1-B2E6-F77F-BFBD-7BF65AD8BEA1}"/>
          </ac:picMkLst>
        </pc:picChg>
        <pc:picChg chg="add mod">
          <ac:chgData name="Francisco Valentin Ramirez Cuevas" userId="e79bf063-6348-4b44-8f45-581164b14c81" providerId="ADAL" clId="{B787C214-DE6F-45BC-97AF-F34520C50405}" dt="2023-02-24T21:29:08.171" v="1770"/>
          <ac:picMkLst>
            <pc:docMk/>
            <pc:sldMk cId="3427580712" sldId="456"/>
            <ac:picMk id="7" creationId="{4B855204-987E-C5C0-19DB-A81627BA6A69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51.191" v="1798" actId="1038"/>
        <pc:sldMkLst>
          <pc:docMk/>
          <pc:sldMk cId="3110076632" sldId="457"/>
        </pc:sldMkLst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3" creationId="{744BC059-810D-3A1D-A75A-68FB5F0CE12A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7" creationId="{72EF81A1-8964-201B-9A8F-D8BCF668A56C}"/>
          </ac:spMkLst>
        </pc:spChg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0:47.671" v="1821" actId="1037"/>
        <pc:sldMkLst>
          <pc:docMk/>
          <pc:sldMk cId="1170470259" sldId="458"/>
        </pc:sldMkLst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4" creationId="{9A79CBAD-A643-2B96-615E-8C27D1F8395D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7" creationId="{8F23D129-065F-5F5D-997C-EA4FB593B061}"/>
          </ac:spMkLst>
        </pc:spChg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3:18.790" v="1837" actId="1038"/>
        <pc:sldMkLst>
          <pc:docMk/>
          <pc:sldMk cId="4293607838" sldId="459"/>
        </pc:sldMkLst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2" creationId="{46016127-69EC-FDFE-6813-18BB27CC4532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3" creationId="{6D1D251B-3EE2-75DE-8612-0E9284B41C4B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4" creationId="{31F73FAA-4100-B091-C32C-8FFF61A052BA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7" creationId="{89510B54-6049-2E70-F640-A317EAE8B32E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17" creationId="{992F1FB8-433B-756D-614B-4BE3DEB04C25}"/>
          </ac:spMkLst>
        </pc:spChg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4:13.296" v="1852" actId="1038"/>
        <pc:sldMkLst>
          <pc:docMk/>
          <pc:sldMk cId="1982594924" sldId="460"/>
        </pc:sldMkLst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2" creationId="{F4A7CE51-DD5E-2A0C-38C4-4B02A1945FC4}"/>
          </ac:spMkLst>
        </pc:spChg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3" creationId="{C34908FB-A5D5-4FB3-986E-3590A050E694}"/>
          </ac:spMkLst>
        </pc:spChg>
        <pc:spChg chg="del">
          <ac:chgData name="Francisco Valentin Ramirez Cuevas" userId="e79bf063-6348-4b44-8f45-581164b14c81" providerId="ADAL" clId="{B787C214-DE6F-45BC-97AF-F34520C50405}" dt="2023-02-24T21:34:07.768" v="1839" actId="478"/>
          <ac:spMkLst>
            <pc:docMk/>
            <pc:sldMk cId="1982594924" sldId="460"/>
            <ac:spMk id="35" creationId="{C25870B8-D180-A4BB-81C4-DDB074036A7D}"/>
          </ac:spMkLst>
        </pc:spChg>
      </pc:sldChg>
      <pc:sldChg chg="add">
        <pc:chgData name="Francisco Valentin Ramirez Cuevas" userId="e79bf063-6348-4b44-8f45-581164b14c81" providerId="ADAL" clId="{B787C214-DE6F-45BC-97AF-F34520C50405}" dt="2023-02-24T21:34:40.140" v="1853"/>
        <pc:sldMkLst>
          <pc:docMk/>
          <pc:sldMk cId="4139281968" sldId="461"/>
        </pc:sldMkLst>
      </pc:sldChg>
      <pc:sldChg chg="add">
        <pc:chgData name="Francisco Valentin Ramirez Cuevas" userId="e79bf063-6348-4b44-8f45-581164b14c81" providerId="ADAL" clId="{B787C214-DE6F-45BC-97AF-F34520C50405}" dt="2023-02-24T21:34:47.042" v="1854"/>
        <pc:sldMkLst>
          <pc:docMk/>
          <pc:sldMk cId="2961292415" sldId="462"/>
        </pc:sldMkLst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</pc:docChg>
  </pc:docChgLst>
  <pc:docChgLst>
    <pc:chgData name="Francisco Valentin Ramirez Cuevas" userId="e79bf063-6348-4b44-8f45-581164b14c81" providerId="ADAL" clId="{8FA1643B-2632-4791-B7AD-B21719056270}"/>
    <pc:docChg chg="undo custSel addSld modSld">
      <pc:chgData name="Francisco Valentin Ramirez Cuevas" userId="e79bf063-6348-4b44-8f45-581164b14c81" providerId="ADAL" clId="{8FA1643B-2632-4791-B7AD-B21719056270}" dt="2022-11-16T22:08:14.577" v="330" actId="1076"/>
      <pc:docMkLst>
        <pc:docMk/>
      </pc:docMkLst>
      <pc:sldChg chg="addSp delSp modSp new mod">
        <pc:chgData name="Francisco Valentin Ramirez Cuevas" userId="e79bf063-6348-4b44-8f45-581164b14c81" providerId="ADAL" clId="{8FA1643B-2632-4791-B7AD-B21719056270}" dt="2022-11-16T21:09:24.929" v="282" actId="5736"/>
        <pc:sldMkLst>
          <pc:docMk/>
          <pc:sldMk cId="1820049885" sldId="426"/>
        </pc:sldMkLst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2" creationId="{8C4A62ED-A49D-16B5-3167-446CCEAD5637}"/>
          </ac:spMkLst>
        </pc:spChg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3" creationId="{1C940482-5A19-C023-1750-360A3F56E0E7}"/>
          </ac:spMkLst>
        </pc:spChg>
        <pc:graphicFrameChg chg="add mod modGraphic">
          <ac:chgData name="Francisco Valentin Ramirez Cuevas" userId="e79bf063-6348-4b44-8f45-581164b14c81" providerId="ADAL" clId="{8FA1643B-2632-4791-B7AD-B21719056270}" dt="2022-11-16T21:09:24.929" v="282" actId="5736"/>
          <ac:graphicFrameMkLst>
            <pc:docMk/>
            <pc:sldMk cId="1820049885" sldId="426"/>
            <ac:graphicFrameMk id="4" creationId="{2A6455BC-71B1-980A-F64C-AC503F148A00}"/>
          </ac:graphicFrameMkLst>
        </pc:graphicFrameChg>
      </pc:sldChg>
      <pc:sldChg chg="addSp delSp modSp add mod">
        <pc:chgData name="Francisco Valentin Ramirez Cuevas" userId="e79bf063-6348-4b44-8f45-581164b14c81" providerId="ADAL" clId="{8FA1643B-2632-4791-B7AD-B21719056270}" dt="2022-11-16T22:08:14.577" v="330" actId="1076"/>
        <pc:sldMkLst>
          <pc:docMk/>
          <pc:sldMk cId="2921107600" sldId="427"/>
        </pc:sldMkLst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3" creationId="{37602B3D-FF4C-24E5-DEEB-D5510536F5DC}"/>
          </ac:spMkLst>
        </pc:spChg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5" creationId="{76E17AEF-6F4C-C9A7-6AB1-555352752894}"/>
          </ac:spMkLst>
        </pc:spChg>
        <pc:spChg chg="add mod ord">
          <ac:chgData name="Francisco Valentin Ramirez Cuevas" userId="e79bf063-6348-4b44-8f45-581164b14c81" providerId="ADAL" clId="{8FA1643B-2632-4791-B7AD-B21719056270}" dt="2022-11-16T22:08:14.577" v="330" actId="1076"/>
          <ac:spMkLst>
            <pc:docMk/>
            <pc:sldMk cId="2921107600" sldId="427"/>
            <ac:spMk id="9" creationId="{63D1E989-79FF-0386-E288-3FBE35117043}"/>
          </ac:spMkLst>
        </pc:spChg>
        <pc:graphicFrameChg chg="del">
          <ac:chgData name="Francisco Valentin Ramirez Cuevas" userId="e79bf063-6348-4b44-8f45-581164b14c81" providerId="ADAL" clId="{8FA1643B-2632-4791-B7AD-B21719056270}" dt="2022-11-16T21:45:08.291" v="286" actId="478"/>
          <ac:graphicFrameMkLst>
            <pc:docMk/>
            <pc:sldMk cId="2921107600" sldId="427"/>
            <ac:graphicFrameMk id="4" creationId="{2A6455BC-71B1-980A-F64C-AC503F148A00}"/>
          </ac:graphicFrameMkLst>
        </pc:graphicFrameChg>
        <pc:picChg chg="add del mod">
          <ac:chgData name="Francisco Valentin Ramirez Cuevas" userId="e79bf063-6348-4b44-8f45-581164b14c81" providerId="ADAL" clId="{8FA1643B-2632-4791-B7AD-B21719056270}" dt="2022-11-16T22:02:42.738" v="303" actId="478"/>
          <ac:picMkLst>
            <pc:docMk/>
            <pc:sldMk cId="2921107600" sldId="427"/>
            <ac:picMk id="2" creationId="{94805DED-45DB-F0D0-4F82-A823350D1943}"/>
          </ac:picMkLst>
        </pc:picChg>
        <pc:picChg chg="add del">
          <ac:chgData name="Francisco Valentin Ramirez Cuevas" userId="e79bf063-6348-4b44-8f45-581164b14c81" providerId="ADAL" clId="{8FA1643B-2632-4791-B7AD-B21719056270}" dt="2022-11-16T22:02:44.284" v="305" actId="21"/>
          <ac:picMkLst>
            <pc:docMk/>
            <pc:sldMk cId="2921107600" sldId="427"/>
            <ac:picMk id="7" creationId="{7FB5368F-BA9D-3649-8849-516FD8E4612D}"/>
          </ac:picMkLst>
        </pc:picChg>
        <pc:picChg chg="add mod">
          <ac:chgData name="Francisco Valentin Ramirez Cuevas" userId="e79bf063-6348-4b44-8f45-581164b14c81" providerId="ADAL" clId="{8FA1643B-2632-4791-B7AD-B21719056270}" dt="2022-11-16T22:08:14.577" v="330" actId="1076"/>
          <ac:picMkLst>
            <pc:docMk/>
            <pc:sldMk cId="2921107600" sldId="427"/>
            <ac:picMk id="8" creationId="{CD8CFECC-E356-3BC1-CD01-187C0AFCE726}"/>
          </ac:picMkLst>
        </pc:picChg>
        <pc:picChg chg="add del">
          <ac:chgData name="Francisco Valentin Ramirez Cuevas" userId="e79bf063-6348-4b44-8f45-581164b14c81" providerId="ADAL" clId="{8FA1643B-2632-4791-B7AD-B21719056270}" dt="2022-11-16T21:45:06.744" v="285" actId="21"/>
          <ac:picMkLst>
            <pc:docMk/>
            <pc:sldMk cId="2921107600" sldId="427"/>
            <ac:picMk id="1026" creationId="{DF36DDCF-4982-86F6-01BA-4B8A2B3594B7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1-17T22:07:55.778" v="4715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4T11:51:55.185" v="3789"/>
        <pc:sldMkLst>
          <pc:docMk/>
          <pc:sldMk cId="3622600752" sldId="370"/>
        </pc:sldMkLst>
        <pc:grpChg chg="add del">
          <ac:chgData name="Francisco Valentin Ramirez Cuevas" userId="e79bf063-6348-4b44-8f45-581164b14c81" providerId="ADAL" clId="{C05ABF8D-133E-464F-9AF7-1D38E1DEA042}" dt="2022-11-04T11:51:10.044" v="3782" actId="478"/>
          <ac:grpSpMkLst>
            <pc:docMk/>
            <pc:sldMk cId="3622600752" sldId="370"/>
            <ac:grpSpMk id="4" creationId="{8941836D-9BAF-4ADE-8AFC-92FEDA321632}"/>
          </ac:grpSpMkLst>
        </pc:grpChg>
        <pc:grpChg chg="add del">
          <ac:chgData name="Francisco Valentin Ramirez Cuevas" userId="e79bf063-6348-4b44-8f45-581164b14c81" providerId="ADAL" clId="{C05ABF8D-133E-464F-9AF7-1D38E1DEA042}" dt="2022-11-04T11:51:55.185" v="3789"/>
          <ac:grpSpMkLst>
            <pc:docMk/>
            <pc:sldMk cId="3622600752" sldId="370"/>
            <ac:grpSpMk id="8" creationId="{176E7AC6-D10F-4F64-995D-7F3A9CE23BA9}"/>
          </ac:grpSpMkLst>
        </pc:grpChg>
        <pc:picChg chg="add del">
          <ac:chgData name="Francisco Valentin Ramirez Cuevas" userId="e79bf063-6348-4b44-8f45-581164b14c81" providerId="ADAL" clId="{C05ABF8D-133E-464F-9AF7-1D38E1DEA042}" dt="2022-11-02T17:50:13.114" v="3633"/>
          <ac:picMkLst>
            <pc:docMk/>
            <pc:sldMk cId="3622600752" sldId="370"/>
            <ac:picMk id="2" creationId="{1B6BC258-E217-495B-8851-5A0DB05868E6}"/>
          </ac:picMkLst>
        </pc:picChg>
        <pc:picChg chg="add mod">
          <ac:chgData name="Francisco Valentin Ramirez Cuevas" userId="e79bf063-6348-4b44-8f45-581164b14c81" providerId="ADAL" clId="{C05ABF8D-133E-464F-9AF7-1D38E1DEA042}" dt="2022-11-02T17:50:21.931" v="3639"/>
          <ac:picMkLst>
            <pc:docMk/>
            <pc:sldMk cId="3622600752" sldId="370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7:51:24.082" v="3641"/>
          <ac:picMkLst>
            <pc:docMk/>
            <pc:sldMk cId="3622600752" sldId="370"/>
            <ac:picMk id="4" creationId="{4E392CCD-C52C-4A05-AC40-CFA457ED6672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49:53.897" v="3779" actId="1076"/>
          <ac:picMkLst>
            <pc:docMk/>
            <pc:sldMk cId="3622600752" sldId="370"/>
            <ac:picMk id="5" creationId="{4F20CFEC-0618-40A7-9CEC-015E8D5DEB18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1:10.044" v="3782" actId="478"/>
          <ac:picMkLst>
            <pc:docMk/>
            <pc:sldMk cId="3622600752" sldId="370"/>
            <ac:picMk id="6" creationId="{A1BCBBE1-F9F3-455A-9E12-24E6FCB25B1C}"/>
          </ac:picMkLst>
        </pc:picChg>
        <pc:picChg chg="mod topLvl">
          <ac:chgData name="Francisco Valentin Ramirez Cuevas" userId="e79bf063-6348-4b44-8f45-581164b14c81" providerId="ADAL" clId="{C05ABF8D-133E-464F-9AF7-1D38E1DEA042}" dt="2022-11-04T11:51:33.043" v="3787" actId="1076"/>
          <ac:picMkLst>
            <pc:docMk/>
            <pc:sldMk cId="3622600752" sldId="370"/>
            <ac:picMk id="7" creationId="{08FC5530-5B70-4E6F-AC2B-3B2DACDEB6D1}"/>
          </ac:picMkLst>
        </pc:picChg>
        <pc:picChg chg="del">
          <ac:chgData name="Francisco Valentin Ramirez Cuevas" userId="e79bf063-6348-4b44-8f45-581164b14c81" providerId="ADAL" clId="{C05ABF8D-133E-464F-9AF7-1D38E1DEA042}" dt="2022-11-02T17:49:57.189" v="3631"/>
          <ac:picMkLst>
            <pc:docMk/>
            <pc:sldMk cId="3622600752" sldId="370"/>
            <ac:picMk id="14" creationId="{85AF2BFA-5504-A7A7-E61D-254D94F3A1DE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1-04T11:51:03.091" v="3781" actId="478"/>
          <ac:picMkLst>
            <pc:docMk/>
            <pc:sldMk cId="3622600752" sldId="370"/>
            <ac:picMk id="1026" creationId="{254385A1-EA41-47CE-AA60-B1FB0F09BD8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7.140" v="3677" actId="478"/>
        <pc:sldMkLst>
          <pc:docMk/>
          <pc:sldMk cId="1631898925" sldId="371"/>
        </pc:sldMkLst>
        <pc:picChg chg="add del">
          <ac:chgData name="Francisco Valentin Ramirez Cuevas" userId="e79bf063-6348-4b44-8f45-581164b14c81" providerId="ADAL" clId="{C05ABF8D-133E-464F-9AF7-1D38E1DEA042}" dt="2022-11-02T20:21:10.793" v="3661"/>
          <ac:picMkLst>
            <pc:docMk/>
            <pc:sldMk cId="1631898925" sldId="371"/>
            <ac:picMk id="2" creationId="{9978E200-843F-4442-B6B2-15C093B9412D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4" creationId="{4B8F087F-4B5C-4458-9347-DE5EA2AC2F44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6" creationId="{83251C24-75AC-4B2E-9BB7-691FF9C37C5B}"/>
          </ac:picMkLst>
        </pc:picChg>
        <pc:picChg chg="add mod">
          <ac:chgData name="Francisco Valentin Ramirez Cuevas" userId="e79bf063-6348-4b44-8f45-581164b14c81" providerId="ADAL" clId="{C05ABF8D-133E-464F-9AF7-1D38E1DEA042}" dt="2022-11-02T20:21:19.068" v="3667" actId="14100"/>
          <ac:picMkLst>
            <pc:docMk/>
            <pc:sldMk cId="1631898925" sldId="371"/>
            <ac:picMk id="7" creationId="{2AB3CA31-14FD-4551-8ACF-4BE9874CDB76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7.140" v="3677" actId="478"/>
          <ac:picMkLst>
            <pc:docMk/>
            <pc:sldMk cId="1631898925" sldId="371"/>
            <ac:picMk id="8" creationId="{83B09EE9-0778-4802-9BA5-CA50F5E646F0}"/>
          </ac:picMkLst>
        </pc:picChg>
        <pc:picChg chg="add mod modCrop">
          <ac:chgData name="Francisco Valentin Ramirez Cuevas" userId="e79bf063-6348-4b44-8f45-581164b14c81" providerId="ADAL" clId="{C05ABF8D-133E-464F-9AF7-1D38E1DEA042}" dt="2022-11-02T20:21:09.645" v="3659" actId="1076"/>
          <ac:picMkLst>
            <pc:docMk/>
            <pc:sldMk cId="1631898925" sldId="371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4.538" v="3676" actId="1076"/>
        <pc:sldMkLst>
          <pc:docMk/>
          <pc:sldMk cId="1002441250" sldId="372"/>
        </pc:sldMkLst>
        <pc:picChg chg="add mod">
          <ac:chgData name="Francisco Valentin Ramirez Cuevas" userId="e79bf063-6348-4b44-8f45-581164b14c81" providerId="ADAL" clId="{C05ABF8D-133E-464F-9AF7-1D38E1DEA042}" dt="2022-11-02T20:26:04.538" v="3676" actId="1076"/>
          <ac:picMkLst>
            <pc:docMk/>
            <pc:sldMk cId="1002441250" sldId="372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1.031" v="3673"/>
          <ac:picMkLst>
            <pc:docMk/>
            <pc:sldMk cId="1002441250" sldId="372"/>
            <ac:picMk id="5" creationId="{0E367EB6-5DB0-4A6F-9FF7-CE5654E948B8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7" creationId="{2AB3CA31-14FD-4551-8ACF-4BE9874CDB76}"/>
          </ac:picMkLst>
        </pc:picChg>
        <pc:picChg chg="del">
          <ac:chgData name="Francisco Valentin Ramirez Cuevas" userId="e79bf063-6348-4b44-8f45-581164b14c81" providerId="ADAL" clId="{C05ABF8D-133E-464F-9AF7-1D38E1DEA042}" dt="2022-11-02T20:25:57.160" v="3670"/>
          <ac:picMkLst>
            <pc:docMk/>
            <pc:sldMk cId="1002441250" sldId="372"/>
            <ac:picMk id="8" creationId="{83B09EE9-0778-4802-9BA5-CA50F5E646F0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37:31.769" v="3760" actId="478"/>
        <pc:sldMkLst>
          <pc:docMk/>
          <pc:sldMk cId="3242274063" sldId="373"/>
        </pc:sldMkLst>
        <pc:spChg chg="add del mod">
          <ac:chgData name="Francisco Valentin Ramirez Cuevas" userId="e79bf063-6348-4b44-8f45-581164b14c81" providerId="ADAL" clId="{C05ABF8D-133E-464F-9AF7-1D38E1DEA042}" dt="2022-11-02T20:37:31.769" v="3760" actId="478"/>
          <ac:spMkLst>
            <pc:docMk/>
            <pc:sldMk cId="3242274063" sldId="373"/>
            <ac:spMk id="7" creationId="{6A856886-9D22-4D50-BB76-53E16D628726}"/>
          </ac:spMkLst>
        </pc:spChg>
        <pc:picChg chg="del">
          <ac:chgData name="Francisco Valentin Ramirez Cuevas" userId="e79bf063-6348-4b44-8f45-581164b14c81" providerId="ADAL" clId="{C05ABF8D-133E-464F-9AF7-1D38E1DEA042}" dt="2022-11-02T20:36:13.062" v="3679" actId="478"/>
          <ac:picMkLst>
            <pc:docMk/>
            <pc:sldMk cId="3242274063" sldId="373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36:14.122" v="3681"/>
          <ac:picMkLst>
            <pc:docMk/>
            <pc:sldMk cId="3242274063" sldId="373"/>
            <ac:picMk id="3" creationId="{F975C750-9B46-4F30-8ED7-D768D75733AA}"/>
          </ac:picMkLst>
        </pc:picChg>
        <pc:picChg chg="add del mod">
          <ac:chgData name="Francisco Valentin Ramirez Cuevas" userId="e79bf063-6348-4b44-8f45-581164b14c81" providerId="ADAL" clId="{C05ABF8D-133E-464F-9AF7-1D38E1DEA042}" dt="2022-11-02T20:36:29.334" v="3686" actId="478"/>
          <ac:picMkLst>
            <pc:docMk/>
            <pc:sldMk cId="3242274063" sldId="373"/>
            <ac:picMk id="4" creationId="{FAC4CE72-6419-49C1-9051-22180AD0BF0F}"/>
          </ac:picMkLst>
        </pc:picChg>
        <pc:picChg chg="add del">
          <ac:chgData name="Francisco Valentin Ramirez Cuevas" userId="e79bf063-6348-4b44-8f45-581164b14c81" providerId="ADAL" clId="{C05ABF8D-133E-464F-9AF7-1D38E1DEA042}" dt="2022-11-02T20:36:30.271" v="3688"/>
          <ac:picMkLst>
            <pc:docMk/>
            <pc:sldMk cId="3242274063" sldId="373"/>
            <ac:picMk id="5" creationId="{1D3EE8B0-B6CA-4A0B-A407-C0E013A977E1}"/>
          </ac:picMkLst>
        </pc:picChg>
        <pc:picChg chg="add mod">
          <ac:chgData name="Francisco Valentin Ramirez Cuevas" userId="e79bf063-6348-4b44-8f45-581164b14c81" providerId="ADAL" clId="{C05ABF8D-133E-464F-9AF7-1D38E1DEA042}" dt="2022-11-02T20:36:33.386" v="3691" actId="1076"/>
          <ac:picMkLst>
            <pc:docMk/>
            <pc:sldMk cId="3242274063" sldId="373"/>
            <ac:picMk id="6" creationId="{2AA6B862-6825-402C-A634-81683FCC929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44:26.189" v="3767" actId="1076"/>
        <pc:sldMkLst>
          <pc:docMk/>
          <pc:sldMk cId="1773637418" sldId="374"/>
        </pc:sldMkLst>
        <pc:picChg chg="add del">
          <ac:chgData name="Francisco Valentin Ramirez Cuevas" userId="e79bf063-6348-4b44-8f45-581164b14c81" providerId="ADAL" clId="{C05ABF8D-133E-464F-9AF7-1D38E1DEA042}" dt="2022-11-02T20:44:22.252" v="3764"/>
          <ac:picMkLst>
            <pc:docMk/>
            <pc:sldMk cId="1773637418" sldId="374"/>
            <ac:picMk id="2" creationId="{98B5FD5D-8B08-45C2-B121-244DCE986A9F}"/>
          </ac:picMkLst>
        </pc:picChg>
        <pc:picChg chg="add mod">
          <ac:chgData name="Francisco Valentin Ramirez Cuevas" userId="e79bf063-6348-4b44-8f45-581164b14c81" providerId="ADAL" clId="{C05ABF8D-133E-464F-9AF7-1D38E1DEA042}" dt="2022-11-02T20:44:26.189" v="3767" actId="1076"/>
          <ac:picMkLst>
            <pc:docMk/>
            <pc:sldMk cId="1773637418" sldId="374"/>
            <ac:picMk id="3" creationId="{D3EF16B9-C36E-4CFA-B037-9FDFA5E20C44}"/>
          </ac:picMkLst>
        </pc:picChg>
        <pc:picChg chg="del">
          <ac:chgData name="Francisco Valentin Ramirez Cuevas" userId="e79bf063-6348-4b44-8f45-581164b14c81" providerId="ADAL" clId="{C05ABF8D-133E-464F-9AF7-1D38E1DEA042}" dt="2022-11-02T20:44:13.211" v="3762" actId="478"/>
          <ac:picMkLst>
            <pc:docMk/>
            <pc:sldMk cId="1773637418" sldId="374"/>
            <ac:picMk id="6" creationId="{2AA6B862-6825-402C-A634-81683FCC9293}"/>
          </ac:picMkLst>
        </pc:picChg>
      </pc:sldChg>
      <pc:sldChg chg="addSp delSp modSp">
        <pc:chgData name="Francisco Valentin Ramirez Cuevas" userId="e79bf063-6348-4b44-8f45-581164b14c81" providerId="ADAL" clId="{C05ABF8D-133E-464F-9AF7-1D38E1DEA042}" dt="2022-11-04T11:54:23.407" v="3833" actId="1410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C05ABF8D-133E-464F-9AF7-1D38E1DEA042}" dt="2022-11-04T11:53:44.591" v="3816" actId="14100"/>
          <ac:spMkLst>
            <pc:docMk/>
            <pc:sldMk cId="3342160199" sldId="378"/>
            <ac:spMk id="28" creationId="{BDBC9F79-FA4B-4FF0-87CA-3C063D9F6302}"/>
          </ac:spMkLst>
        </pc:spChg>
        <pc:spChg chg="add mod">
          <ac:chgData name="Francisco Valentin Ramirez Cuevas" userId="e79bf063-6348-4b44-8f45-581164b14c81" providerId="ADAL" clId="{C05ABF8D-133E-464F-9AF7-1D38E1DEA042}" dt="2022-11-04T11:54:20.261" v="3832" actId="692"/>
          <ac:spMkLst>
            <pc:docMk/>
            <pc:sldMk cId="3342160199" sldId="378"/>
            <ac:spMk id="29" creationId="{6540978A-2434-49D7-9D57-30510A6CFCF3}"/>
          </ac:spMkLst>
        </pc:spChg>
        <pc:grpChg chg="del">
          <ac:chgData name="Francisco Valentin Ramirez Cuevas" userId="e79bf063-6348-4b44-8f45-581164b14c81" providerId="ADAL" clId="{C05ABF8D-133E-464F-9AF7-1D38E1DEA042}" dt="2022-11-04T11:52:13.308" v="3795" actId="478"/>
          <ac:grpSpMkLst>
            <pc:docMk/>
            <pc:sldMk cId="3342160199" sldId="378"/>
            <ac:grpSpMk id="8" creationId="{32E68BFA-7E67-7348-A033-B34FB040FE5D}"/>
          </ac:grpSpMkLst>
        </pc:grpChg>
        <pc:picChg chg="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6" creationId="{1DDE0035-4942-4DF1-CBDE-48C0A8C8B5EC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7" creationId="{6E09B97B-C3D4-D0BF-8BF9-2823A80C4F3A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54:10.819" v="3827" actId="1076"/>
          <ac:picMkLst>
            <pc:docMk/>
            <pc:sldMk cId="3342160199" sldId="378"/>
            <ac:picMk id="27" creationId="{0B07B06B-B66B-4B94-BD30-ACF6E36B1F94}"/>
          </ac:picMkLst>
        </pc:picChg>
        <pc:cxnChg chg="add mod">
          <ac:chgData name="Francisco Valentin Ramirez Cuevas" userId="e79bf063-6348-4b44-8f45-581164b14c81" providerId="ADAL" clId="{C05ABF8D-133E-464F-9AF7-1D38E1DEA042}" dt="2022-11-04T11:54:23.407" v="3833" actId="14100"/>
          <ac:cxnSpMkLst>
            <pc:docMk/>
            <pc:sldMk cId="3342160199" sldId="378"/>
            <ac:cxnSpMk id="3" creationId="{4870885B-51BF-46C3-B3CC-A408C4BB595A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3:02:44.082" v="3842" actId="1076"/>
        <pc:sldMkLst>
          <pc:docMk/>
          <pc:sldMk cId="3498474264" sldId="410"/>
        </pc:sldMkLst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2" creationId="{30161805-0F31-4DD9-AE15-B0B012AF51BA}"/>
          </ac:spMkLst>
        </pc:spChg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3" creationId="{472BDFD1-4BA9-4A51-BF48-0CFD9DD93C76}"/>
          </ac:spMkLst>
        </pc:spChg>
        <pc:picChg chg="add del">
          <ac:chgData name="Francisco Valentin Ramirez Cuevas" userId="e79bf063-6348-4b44-8f45-581164b14c81" providerId="ADAL" clId="{C05ABF8D-133E-464F-9AF7-1D38E1DEA042}" dt="2022-11-10T13:02:37.529" v="3837"/>
          <ac:picMkLst>
            <pc:docMk/>
            <pc:sldMk cId="3498474264" sldId="410"/>
            <ac:picMk id="4" creationId="{CEE86023-8690-4971-8ACA-C2ABF6FCCEEB}"/>
          </ac:picMkLst>
        </pc:picChg>
        <pc:picChg chg="add del">
          <ac:chgData name="Francisco Valentin Ramirez Cuevas" userId="e79bf063-6348-4b44-8f45-581164b14c81" providerId="ADAL" clId="{C05ABF8D-133E-464F-9AF7-1D38E1DEA042}" dt="2022-11-10T13:02:40.519" v="3839"/>
          <ac:picMkLst>
            <pc:docMk/>
            <pc:sldMk cId="3498474264" sldId="410"/>
            <ac:picMk id="5" creationId="{19715288-DB6B-4A7C-8229-0CA2A1C707DB}"/>
          </ac:picMkLst>
        </pc:picChg>
        <pc:picChg chg="add mod">
          <ac:chgData name="Francisco Valentin Ramirez Cuevas" userId="e79bf063-6348-4b44-8f45-581164b14c81" providerId="ADAL" clId="{C05ABF8D-133E-464F-9AF7-1D38E1DEA042}" dt="2022-11-10T13:02:44.082" v="3842" actId="1076"/>
          <ac:picMkLst>
            <pc:docMk/>
            <pc:sldMk cId="3498474264" sldId="410"/>
            <ac:picMk id="6" creationId="{9D7B0F6D-FE44-460A-942F-FC98E6CE7D3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45:40.129" v="3883"/>
        <pc:sldMkLst>
          <pc:docMk/>
          <pc:sldMk cId="3497042088" sldId="411"/>
        </pc:sldMkLst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2" creationId="{9CC5531C-DE00-4271-BE4A-683281A51FB1}"/>
          </ac:spMkLst>
        </pc:spChg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3" creationId="{A7FAB560-C9A3-41E7-BD1D-34DB91FE5109}"/>
          </ac:spMkLst>
        </pc:spChg>
        <pc:spChg chg="add mod">
          <ac:chgData name="Francisco Valentin Ramirez Cuevas" userId="e79bf063-6348-4b44-8f45-581164b14c81" providerId="ADAL" clId="{C05ABF8D-133E-464F-9AF7-1D38E1DEA042}" dt="2022-11-10T14:03:15.326" v="3858" actId="14100"/>
          <ac:spMkLst>
            <pc:docMk/>
            <pc:sldMk cId="3497042088" sldId="411"/>
            <ac:spMk id="6" creationId="{A8B56629-87E3-4422-A76D-5F286FCFC1AD}"/>
          </ac:spMkLst>
        </pc:spChg>
        <pc:spChg chg="add mod">
          <ac:chgData name="Francisco Valentin Ramirez Cuevas" userId="e79bf063-6348-4b44-8f45-581164b14c81" providerId="ADAL" clId="{C05ABF8D-133E-464F-9AF7-1D38E1DEA042}" dt="2022-11-10T14:04:27.499" v="3881" actId="1037"/>
          <ac:spMkLst>
            <pc:docMk/>
            <pc:sldMk cId="3497042088" sldId="411"/>
            <ac:spMk id="8" creationId="{05078EA1-71C7-4AD7-B3EE-61F0A3131307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0" creationId="{E237A0C2-2626-4CE5-A626-B07EAE438839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2" creationId="{CC947DAA-230F-49BB-AD88-CFF4D76545E4}"/>
          </ac:spMkLst>
        </pc:spChg>
        <pc:picChg chg="add del">
          <ac:chgData name="Francisco Valentin Ramirez Cuevas" userId="e79bf063-6348-4b44-8f45-581164b14c81" providerId="ADAL" clId="{C05ABF8D-133E-464F-9AF7-1D38E1DEA042}" dt="2022-11-10T14:02:41.503" v="3846"/>
          <ac:picMkLst>
            <pc:docMk/>
            <pc:sldMk cId="3497042088" sldId="411"/>
            <ac:picMk id="4" creationId="{AD411ADA-7C65-4C78-9C1D-6DD6FFB12DF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2:55.142" v="3852" actId="732"/>
          <ac:picMkLst>
            <pc:docMk/>
            <pc:sldMk cId="3497042088" sldId="411"/>
            <ac:picMk id="5" creationId="{95F07D86-D3D3-4F4F-8C0E-A7ED65AEB12E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4:27.499" v="3881" actId="1037"/>
          <ac:picMkLst>
            <pc:docMk/>
            <pc:sldMk cId="3497042088" sldId="411"/>
            <ac:picMk id="7" creationId="{BBE5B4B7-F10A-4B70-A627-874BD76E263B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9" creationId="{72EC32CD-6339-4FAA-A3E0-466E38789BE2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11" creationId="{858D7AEB-EF78-4717-BA32-F8F0D89D40C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54:08.272" v="4072" actId="403"/>
        <pc:sldMkLst>
          <pc:docMk/>
          <pc:sldMk cId="3363182504" sldId="412"/>
        </pc:sldMkLst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6" creationId="{A8B56629-87E3-4422-A76D-5F286FCFC1AD}"/>
          </ac:spMkLst>
        </pc:spChg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8" creationId="{05078EA1-71C7-4AD7-B3EE-61F0A3131307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9" creationId="{A43138CE-0B77-4340-9A45-67D49875A74F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5" creationId="{7733EC06-246A-44DB-8229-9D967DD6BD8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6" creationId="{C6F70196-EA02-49D0-BABF-A1ECA8AA424A}"/>
          </ac:spMkLst>
        </pc:spChg>
        <pc:spChg chg="add del mod">
          <ac:chgData name="Francisco Valentin Ramirez Cuevas" userId="e79bf063-6348-4b44-8f45-581164b14c81" providerId="ADAL" clId="{C05ABF8D-133E-464F-9AF7-1D38E1DEA042}" dt="2022-11-10T15:48:40.254" v="4008" actId="478"/>
          <ac:spMkLst>
            <pc:docMk/>
            <pc:sldMk cId="3363182504" sldId="412"/>
            <ac:spMk id="17" creationId="{FD11C1CA-7B2E-4066-AD4F-16791539D30E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8" creationId="{1FE2902E-7564-402B-96D3-651A97AE3A3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5" creationId="{95F07D86-D3D3-4F4F-8C0E-A7ED65AEB12E}"/>
          </ac:picMkLst>
        </pc:pic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7" creationId="{BBE5B4B7-F10A-4B70-A627-874BD76E263B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5:54:06.926" v="4071" actId="1076"/>
          <ac:picMkLst>
            <pc:docMk/>
            <pc:sldMk cId="3363182504" sldId="412"/>
            <ac:picMk id="1026" creationId="{054ABB78-7D0C-49EA-BC04-AEF01FD51572}"/>
          </ac:picMkLst>
        </pc:pic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3" creationId="{F0416511-80CC-4AAE-9AD9-3A8C70A950EE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0" creationId="{233D6C03-42D8-413A-AC6C-C4C66A4C9383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1" creationId="{2688D8C7-CC28-4025-823D-B26B051EAB4D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2" creationId="{738D02AE-EBE3-4319-9645-F5A0121E5FEC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3" creationId="{86595603-065F-49BD-AFA5-F8653F5AE4F6}"/>
          </ac:cxnSpMkLst>
        </pc:cxnChg>
        <pc:cxnChg chg="add del">
          <ac:chgData name="Francisco Valentin Ramirez Cuevas" userId="e79bf063-6348-4b44-8f45-581164b14c81" providerId="ADAL" clId="{C05ABF8D-133E-464F-9AF7-1D38E1DEA042}" dt="2022-11-10T15:47:32.928" v="3936"/>
          <ac:cxnSpMkLst>
            <pc:docMk/>
            <pc:sldMk cId="3363182504" sldId="412"/>
            <ac:cxnSpMk id="14" creationId="{A467F00D-6F4C-4B38-ACB0-265DC0704A9C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8:10:55.263" v="4080" actId="14100"/>
        <pc:sldMkLst>
          <pc:docMk/>
          <pc:sldMk cId="70986657" sldId="413"/>
        </pc:sldMkLst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9" creationId="{A43138CE-0B77-4340-9A45-67D49875A74F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5" creationId="{7733EC06-246A-44DB-8229-9D967DD6BD8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6" creationId="{C6F70196-EA02-49D0-BABF-A1ECA8AA424A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8" creationId="{1FE2902E-7564-402B-96D3-651A97AE3A3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8:09:08.582" v="4074" actId="478"/>
          <ac:picMkLst>
            <pc:docMk/>
            <pc:sldMk cId="70986657" sldId="413"/>
            <ac:picMk id="1026" creationId="{054ABB78-7D0C-49EA-BC04-AEF01FD51572}"/>
          </ac:picMkLst>
        </pc:picChg>
        <pc:picChg chg="add del mod">
          <ac:chgData name="Francisco Valentin Ramirez Cuevas" userId="e79bf063-6348-4b44-8f45-581164b14c81" providerId="ADAL" clId="{C05ABF8D-133E-464F-9AF7-1D38E1DEA042}" dt="2022-11-10T18:09:12.394" v="4078" actId="478"/>
          <ac:picMkLst>
            <pc:docMk/>
            <pc:sldMk cId="70986657" sldId="413"/>
            <ac:picMk id="2050" creationId="{7C7100D5-8F90-480F-9075-EF38F2A07EA9}"/>
          </ac:picMkLst>
        </pc:picChg>
        <pc:picChg chg="add mod">
          <ac:chgData name="Francisco Valentin Ramirez Cuevas" userId="e79bf063-6348-4b44-8f45-581164b14c81" providerId="ADAL" clId="{C05ABF8D-133E-464F-9AF7-1D38E1DEA042}" dt="2022-11-10T18:10:55.263" v="4080" actId="14100"/>
          <ac:picMkLst>
            <pc:docMk/>
            <pc:sldMk cId="70986657" sldId="413"/>
            <ac:picMk id="2052" creationId="{56C31CA7-6D84-4CBB-BE6D-0D62837A0039}"/>
          </ac:picMkLst>
        </pc:pic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3" creationId="{F0416511-80CC-4AAE-9AD9-3A8C70A950EE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0" creationId="{233D6C03-42D8-413A-AC6C-C4C66A4C9383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1" creationId="{2688D8C7-CC28-4025-823D-B26B051EAB4D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2" creationId="{738D02AE-EBE3-4319-9645-F5A0121E5FEC}"/>
          </ac:cxnSpMkLst>
        </pc:cxnChg>
        <pc:cxnChg chg="del mod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3" creationId="{86595603-065F-49BD-AFA5-F8653F5AE4F6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21:01:51.929" v="4143" actId="1076"/>
        <pc:sldMkLst>
          <pc:docMk/>
          <pc:sldMk cId="1891365397" sldId="414"/>
        </pc:sldMkLst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2" creationId="{37F3A06D-2000-48E4-99B6-5F5FB781A5A6}"/>
          </ac:spMkLst>
        </pc:spChg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3" creationId="{636CFE94-DB0F-48A4-AA06-EA7DB0D3882A}"/>
          </ac:spMkLst>
        </pc:spChg>
        <pc:spChg chg="add mod ord">
          <ac:chgData name="Francisco Valentin Ramirez Cuevas" userId="e79bf063-6348-4b44-8f45-581164b14c81" providerId="ADAL" clId="{C05ABF8D-133E-464F-9AF7-1D38E1DEA042}" dt="2022-11-10T21:00:55.582" v="4129" actId="167"/>
          <ac:spMkLst>
            <pc:docMk/>
            <pc:sldMk cId="1891365397" sldId="414"/>
            <ac:spMk id="8" creationId="{0FE43F7D-6AD1-47B1-8306-FF7DA02011A1}"/>
          </ac:spMkLst>
        </pc:spChg>
        <pc:picChg chg="add mod ord">
          <ac:chgData name="Francisco Valentin Ramirez Cuevas" userId="e79bf063-6348-4b44-8f45-581164b14c81" providerId="ADAL" clId="{C05ABF8D-133E-464F-9AF7-1D38E1DEA042}" dt="2022-11-10T21:00:52.595" v="4127" actId="1076"/>
          <ac:picMkLst>
            <pc:docMk/>
            <pc:sldMk cId="1891365397" sldId="414"/>
            <ac:picMk id="4" creationId="{A84F5174-5EC0-4596-A687-CE7D6F657F0B}"/>
          </ac:picMkLst>
        </pc:picChg>
        <pc:picChg chg="add mod ord">
          <ac:chgData name="Francisco Valentin Ramirez Cuevas" userId="e79bf063-6348-4b44-8f45-581164b14c81" providerId="ADAL" clId="{C05ABF8D-133E-464F-9AF7-1D38E1DEA042}" dt="2022-11-10T21:00:28.794" v="4121" actId="1076"/>
          <ac:picMkLst>
            <pc:docMk/>
            <pc:sldMk cId="1891365397" sldId="414"/>
            <ac:picMk id="5" creationId="{4E13C842-0813-4E2B-B46D-B59E7D635504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21:01:51.929" v="4143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C05ABF8D-133E-464F-9AF7-1D38E1DEA042}" dt="2022-11-10T21:01:19.102" v="4133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1:31.223" v="4232" actId="1076"/>
        <pc:sldMkLst>
          <pc:docMk/>
          <pc:sldMk cId="2406502934" sldId="418"/>
        </pc:sldMkLst>
        <pc:picChg chg="add del">
          <ac:chgData name="Francisco Valentin Ramirez Cuevas" userId="e79bf063-6348-4b44-8f45-581164b14c81" providerId="ADAL" clId="{C05ABF8D-133E-464F-9AF7-1D38E1DEA042}" dt="2022-11-11T11:53:48.913" v="4147"/>
          <ac:picMkLst>
            <pc:docMk/>
            <pc:sldMk cId="2406502934" sldId="418"/>
            <ac:picMk id="2" creationId="{60FB5A0E-E363-442E-BAD7-9CEF69352573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3" creationId="{C875BCC6-21AF-4009-B29A-F7C295A19D5A}"/>
          </ac:picMkLst>
        </pc:picChg>
        <pc:picChg chg="add mod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5" creationId="{9EEE3C63-3142-456C-85E6-065CD616B499}"/>
          </ac:picMkLst>
        </pc:picChg>
        <pc:picChg chg="del">
          <ac:chgData name="Francisco Valentin Ramirez Cuevas" userId="e79bf063-6348-4b44-8f45-581164b14c81" providerId="ADAL" clId="{C05ABF8D-133E-464F-9AF7-1D38E1DEA042}" dt="2022-11-11T11:53:10.508" v="4145" actId="478"/>
          <ac:picMkLst>
            <pc:docMk/>
            <pc:sldMk cId="2406502934" sldId="418"/>
            <ac:picMk id="6" creationId="{75EEC318-9F5F-0284-2E0F-7D253BBD97B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2:32.910" v="4252" actId="732"/>
        <pc:sldMkLst>
          <pc:docMk/>
          <pc:sldMk cId="4182754188" sldId="419"/>
        </pc:sldMkLst>
        <pc:picChg chg="add del">
          <ac:chgData name="Francisco Valentin Ramirez Cuevas" userId="e79bf063-6348-4b44-8f45-581164b14c81" providerId="ADAL" clId="{C05ABF8D-133E-464F-9AF7-1D38E1DEA042}" dt="2022-11-11T11:54:25.510" v="4153"/>
          <ac:picMkLst>
            <pc:docMk/>
            <pc:sldMk cId="4182754188" sldId="419"/>
            <ac:picMk id="2" creationId="{94DD764B-17C0-4B9E-B88C-D3F5824B5220}"/>
          </ac:picMkLst>
        </pc:picChg>
        <pc:picChg chg="del">
          <ac:chgData name="Francisco Valentin Ramirez Cuevas" userId="e79bf063-6348-4b44-8f45-581164b14c81" providerId="ADAL" clId="{C05ABF8D-133E-464F-9AF7-1D38E1DEA042}" dt="2022-11-11T11:54:15.501" v="4151" actId="478"/>
          <ac:picMkLst>
            <pc:docMk/>
            <pc:sldMk cId="4182754188" sldId="419"/>
            <ac:picMk id="3" creationId="{C875BCC6-21AF-4009-B29A-F7C295A19D5A}"/>
          </ac:picMkLst>
        </pc:picChg>
        <pc:picChg chg="add del mod">
          <ac:chgData name="Francisco Valentin Ramirez Cuevas" userId="e79bf063-6348-4b44-8f45-581164b14c81" providerId="ADAL" clId="{C05ABF8D-133E-464F-9AF7-1D38E1DEA042}" dt="2022-11-11T13:01:44.705" v="4233" actId="478"/>
          <ac:picMkLst>
            <pc:docMk/>
            <pc:sldMk cId="4182754188" sldId="419"/>
            <ac:picMk id="4" creationId="{E16AEB25-FD61-4FB7-B079-F60193657DF4}"/>
          </ac:picMkLst>
        </pc:picChg>
        <pc:picChg chg="add del">
          <ac:chgData name="Francisco Valentin Ramirez Cuevas" userId="e79bf063-6348-4b44-8f45-581164b14c81" providerId="ADAL" clId="{C05ABF8D-133E-464F-9AF7-1D38E1DEA042}" dt="2022-11-11T11:55:14.546" v="4160"/>
          <ac:picMkLst>
            <pc:docMk/>
            <pc:sldMk cId="4182754188" sldId="419"/>
            <ac:picMk id="5" creationId="{3A1B60C0-E9B7-42D1-B911-639645B1B1BC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32.910" v="4252" actId="732"/>
          <ac:picMkLst>
            <pc:docMk/>
            <pc:sldMk cId="4182754188" sldId="419"/>
            <ac:picMk id="6" creationId="{F43F8979-7114-4E0D-9BDF-AE768EAEB37F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20.998" v="4248" actId="1076"/>
          <ac:picMkLst>
            <pc:docMk/>
            <pc:sldMk cId="4182754188" sldId="419"/>
            <ac:picMk id="7" creationId="{98AE4966-0D9E-4BFB-8580-B284EDA9690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1:56:21.224" v="4178" actId="1076"/>
        <pc:sldMkLst>
          <pc:docMk/>
          <pc:sldMk cId="2184510246" sldId="420"/>
        </pc:sldMkLst>
        <pc:spChg chg="del mod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2" creationId="{0970DF96-EDA9-4069-99A5-3D90E2F1473B}"/>
          </ac:spMkLst>
        </pc:spChg>
        <pc:spChg chg="del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3" creationId="{C31F69D1-4A62-4B32-8FC6-85BE201BBBAD}"/>
          </ac:spMkLst>
        </pc:spChg>
        <pc:spChg chg="add del mod">
          <ac:chgData name="Francisco Valentin Ramirez Cuevas" userId="e79bf063-6348-4b44-8f45-581164b14c81" providerId="ADAL" clId="{C05ABF8D-133E-464F-9AF7-1D38E1DEA042}" dt="2022-11-11T11:56:15.870" v="4173" actId="478"/>
          <ac:spMkLst>
            <pc:docMk/>
            <pc:sldMk cId="2184510246" sldId="420"/>
            <ac:spMk id="5" creationId="{CDAA6B65-52B2-41F2-B3D6-02FDB7B84031}"/>
          </ac:spMkLst>
        </pc:spChg>
        <pc:picChg chg="add del">
          <ac:chgData name="Francisco Valentin Ramirez Cuevas" userId="e79bf063-6348-4b44-8f45-581164b14c81" providerId="ADAL" clId="{C05ABF8D-133E-464F-9AF7-1D38E1DEA042}" dt="2022-11-11T11:56:17.741" v="4175"/>
          <ac:picMkLst>
            <pc:docMk/>
            <pc:sldMk cId="2184510246" sldId="420"/>
            <ac:picMk id="6" creationId="{E4D5BE77-9E10-4E49-8E21-78B221961B8E}"/>
          </ac:picMkLst>
        </pc:picChg>
        <pc:picChg chg="add mod">
          <ac:chgData name="Francisco Valentin Ramirez Cuevas" userId="e79bf063-6348-4b44-8f45-581164b14c81" providerId="ADAL" clId="{C05ABF8D-133E-464F-9AF7-1D38E1DEA042}" dt="2022-11-11T11:56:21.224" v="4178" actId="1076"/>
          <ac:picMkLst>
            <pc:docMk/>
            <pc:sldMk cId="2184510246" sldId="420"/>
            <ac:picMk id="7" creationId="{692EB8E9-9111-45BF-89B7-58DE263F61E9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47:25.410" v="4291" actId="14100"/>
        <pc:sldMkLst>
          <pc:docMk/>
          <pc:sldMk cId="1563187534" sldId="421"/>
        </pc:sldMkLst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2" creationId="{0F67D887-D203-4577-8C5B-2CBE7E072CEB}"/>
          </ac:spMkLst>
        </pc:spChg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3" creationId="{EAEF7EA3-4E99-4D75-81C4-4DFF8275B334}"/>
          </ac:spMkLst>
        </pc:spChg>
        <pc:picChg chg="add del">
          <ac:chgData name="Francisco Valentin Ramirez Cuevas" userId="e79bf063-6348-4b44-8f45-581164b14c81" providerId="ADAL" clId="{C05ABF8D-133E-464F-9AF7-1D38E1DEA042}" dt="2022-11-11T11:57:03.095" v="4182"/>
          <ac:picMkLst>
            <pc:docMk/>
            <pc:sldMk cId="1563187534" sldId="421"/>
            <ac:picMk id="4" creationId="{EE90A052-17EE-4678-B596-5827013FF934}"/>
          </ac:picMkLst>
        </pc:picChg>
        <pc:picChg chg="add mod">
          <ac:chgData name="Francisco Valentin Ramirez Cuevas" userId="e79bf063-6348-4b44-8f45-581164b14c81" providerId="ADAL" clId="{C05ABF8D-133E-464F-9AF7-1D38E1DEA042}" dt="2022-11-11T11:57:51.968" v="4193" actId="1076"/>
          <ac:picMkLst>
            <pc:docMk/>
            <pc:sldMk cId="1563187534" sldId="421"/>
            <ac:picMk id="5" creationId="{20DFF90F-4C70-48B5-99A7-F05CB8C91226}"/>
          </ac:picMkLst>
        </pc:picChg>
        <pc:picChg chg="add del">
          <ac:chgData name="Francisco Valentin Ramirez Cuevas" userId="e79bf063-6348-4b44-8f45-581164b14c81" providerId="ADAL" clId="{C05ABF8D-133E-464F-9AF7-1D38E1DEA042}" dt="2022-11-11T11:57:38.043" v="4188"/>
          <ac:picMkLst>
            <pc:docMk/>
            <pc:sldMk cId="1563187534" sldId="421"/>
            <ac:picMk id="6" creationId="{5A2131FA-C02F-4F8A-A047-FE9D25C72ED8}"/>
          </ac:picMkLst>
        </pc:picChg>
        <pc:picChg chg="add mod">
          <ac:chgData name="Francisco Valentin Ramirez Cuevas" userId="e79bf063-6348-4b44-8f45-581164b14c81" providerId="ADAL" clId="{C05ABF8D-133E-464F-9AF7-1D38E1DEA042}" dt="2022-11-11T13:47:25.410" v="4291" actId="14100"/>
          <ac:picMkLst>
            <pc:docMk/>
            <pc:sldMk cId="1563187534" sldId="421"/>
            <ac:picMk id="7" creationId="{DA745AA6-7059-47E3-829D-51CD24602FB1}"/>
          </ac:picMkLst>
        </pc:picChg>
      </pc:sldChg>
      <pc:sldChg chg="addSp delSp add ord">
        <pc:chgData name="Francisco Valentin Ramirez Cuevas" userId="e79bf063-6348-4b44-8f45-581164b14c81" providerId="ADAL" clId="{C05ABF8D-133E-464F-9AF7-1D38E1DEA042}" dt="2022-11-11T12:13:24.962" v="4208"/>
        <pc:sldMkLst>
          <pc:docMk/>
          <pc:sldMk cId="4180813110" sldId="422"/>
        </pc:sldMkLst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2" creationId="{601B64C7-336F-478E-9FAE-570025F63D15}"/>
          </ac:spMkLst>
        </pc:spChg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3" creationId="{D145D099-EF17-4EFB-811D-E3465ED3F71F}"/>
          </ac:spMkLst>
        </pc:spChg>
        <pc:picChg chg="add">
          <ac:chgData name="Francisco Valentin Ramirez Cuevas" userId="e79bf063-6348-4b44-8f45-581164b14c81" providerId="ADAL" clId="{C05ABF8D-133E-464F-9AF7-1D38E1DEA042}" dt="2022-11-11T12:13:04.695" v="4199"/>
          <ac:picMkLst>
            <pc:docMk/>
            <pc:sldMk cId="4180813110" sldId="422"/>
            <ac:picMk id="4" creationId="{DF5524E5-644B-4B12-A865-CF8E379EA7BF}"/>
          </ac:picMkLst>
        </pc:picChg>
        <pc:picChg chg="add del">
          <ac:chgData name="Francisco Valentin Ramirez Cuevas" userId="e79bf063-6348-4b44-8f45-581164b14c81" providerId="ADAL" clId="{C05ABF8D-133E-464F-9AF7-1D38E1DEA042}" dt="2022-11-11T12:13:03.681" v="4198"/>
          <ac:picMkLst>
            <pc:docMk/>
            <pc:sldMk cId="4180813110" sldId="422"/>
            <ac:picMk id="1026" creationId="{E715D1FF-3097-446E-A282-7D1B0CA17403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1T12:44:44.396" v="4224" actId="14100"/>
        <pc:sldMkLst>
          <pc:docMk/>
          <pc:sldMk cId="562315290" sldId="423"/>
        </pc:sldMkLst>
        <pc:grpChg chg="add mod">
          <ac:chgData name="Francisco Valentin Ramirez Cuevas" userId="e79bf063-6348-4b44-8f45-581164b14c81" providerId="ADAL" clId="{C05ABF8D-133E-464F-9AF7-1D38E1DEA042}" dt="2022-11-11T12:44:34.958" v="4219" actId="1076"/>
          <ac:grpSpMkLst>
            <pc:docMk/>
            <pc:sldMk cId="562315290" sldId="423"/>
            <ac:grpSpMk id="3" creationId="{EDB37046-B98F-4002-B275-98ED30F153F1}"/>
          </ac:grpSpMkLst>
        </pc:grpChg>
        <pc:picChg chg="del">
          <ac:chgData name="Francisco Valentin Ramirez Cuevas" userId="e79bf063-6348-4b44-8f45-581164b14c81" providerId="ADAL" clId="{C05ABF8D-133E-464F-9AF7-1D38E1DEA042}" dt="2022-11-11T12:43:47.673" v="4210" actId="478"/>
          <ac:picMkLst>
            <pc:docMk/>
            <pc:sldMk cId="562315290" sldId="423"/>
            <ac:picMk id="6" creationId="{75EEC318-9F5F-0284-2E0F-7D253BBD97B8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2:44:40.685" v="4222" actId="1076"/>
          <ac:picMkLst>
            <pc:docMk/>
            <pc:sldMk cId="562315290" sldId="423"/>
            <ac:picMk id="41" creationId="{72B5707D-8B68-450A-A36A-CE089C4B2F06}"/>
          </ac:picMkLst>
        </pc:picChg>
        <pc:picChg chg="add mod">
          <ac:chgData name="Francisco Valentin Ramirez Cuevas" userId="e79bf063-6348-4b44-8f45-581164b14c81" providerId="ADAL" clId="{C05ABF8D-133E-464F-9AF7-1D38E1DEA042}" dt="2022-11-11T12:44:44.396" v="4224" actId="14100"/>
          <ac:picMkLst>
            <pc:docMk/>
            <pc:sldMk cId="562315290" sldId="423"/>
            <ac:picMk id="42" creationId="{FE7058D8-0C82-4DB5-924C-0A885942C7E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23:05.950" v="4282" actId="1076"/>
        <pc:sldMkLst>
          <pc:docMk/>
          <pc:sldMk cId="1934488935" sldId="424"/>
        </pc:sldMkLst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2" creationId="{303D2F8A-392C-48D5-91A6-5A74F8B751FA}"/>
          </ac:spMkLst>
        </pc:spChg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3" creationId="{8513339B-3B35-4DA6-B8F4-2F69B34468A2}"/>
          </ac:spMkLst>
        </pc:spChg>
        <pc:spChg chg="add mod">
          <ac:chgData name="Francisco Valentin Ramirez Cuevas" userId="e79bf063-6348-4b44-8f45-581164b14c81" providerId="ADAL" clId="{C05ABF8D-133E-464F-9AF7-1D38E1DEA042}" dt="2022-11-11T13:22:48.006" v="4281" actId="1076"/>
          <ac:spMkLst>
            <pc:docMk/>
            <pc:sldMk cId="1934488935" sldId="424"/>
            <ac:spMk id="7" creationId="{EA0D9E39-8DC3-46EA-A9B6-278578FA0094}"/>
          </ac:spMkLst>
        </pc:spChg>
        <pc:spChg chg="add mod">
          <ac:chgData name="Francisco Valentin Ramirez Cuevas" userId="e79bf063-6348-4b44-8f45-581164b14c81" providerId="ADAL" clId="{C05ABF8D-133E-464F-9AF7-1D38E1DEA042}" dt="2022-11-11T13:23:05.950" v="4282" actId="1076"/>
          <ac:spMkLst>
            <pc:docMk/>
            <pc:sldMk cId="1934488935" sldId="424"/>
            <ac:spMk id="8" creationId="{B1155744-224B-49AF-B9A6-7F98A0F85B6E}"/>
          </ac:spMkLst>
        </pc:spChg>
        <pc:picChg chg="add del">
          <ac:chgData name="Francisco Valentin Ramirez Cuevas" userId="e79bf063-6348-4b44-8f45-581164b14c81" providerId="ADAL" clId="{C05ABF8D-133E-464F-9AF7-1D38E1DEA042}" dt="2022-11-11T13:07:18.914" v="4256"/>
          <ac:picMkLst>
            <pc:docMk/>
            <pc:sldMk cId="1934488935" sldId="424"/>
            <ac:picMk id="4" creationId="{B6602153-9BF6-46DF-AD16-9EB8ECC71CA0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2:48.006" v="4281" actId="1076"/>
          <ac:picMkLst>
            <pc:docMk/>
            <pc:sldMk cId="1934488935" sldId="424"/>
            <ac:picMk id="5" creationId="{90ED4DF8-9B74-4919-969F-419E08E91E1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3:05.950" v="4282" actId="1076"/>
          <ac:picMkLst>
            <pc:docMk/>
            <pc:sldMk cId="1934488935" sldId="424"/>
            <ac:picMk id="6" creationId="{34C18094-D2E8-4016-834D-C29581F4888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4:09:45.790" v="4312" actId="1076"/>
        <pc:sldMkLst>
          <pc:docMk/>
          <pc:sldMk cId="2485202135" sldId="425"/>
        </pc:sldMkLst>
        <pc:picChg chg="del mod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5" creationId="{20DFF90F-4C70-48B5-99A7-F05CB8C91226}"/>
          </ac:picMkLst>
        </pc:picChg>
        <pc:picChg chg="del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7" creationId="{DA745AA6-7059-47E3-829D-51CD24602FB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4:09:43.277" v="4311" actId="1076"/>
          <ac:picMkLst>
            <pc:docMk/>
            <pc:sldMk cId="2485202135" sldId="425"/>
            <ac:picMk id="2050" creationId="{C53A940F-C10D-414D-BB87-68B562D8A1F8}"/>
          </ac:picMkLst>
        </pc:picChg>
        <pc:picChg chg="add mod">
          <ac:chgData name="Francisco Valentin Ramirez Cuevas" userId="e79bf063-6348-4b44-8f45-581164b14c81" providerId="ADAL" clId="{C05ABF8D-133E-464F-9AF7-1D38E1DEA042}" dt="2022-11-11T14:09:45.790" v="4312" actId="1076"/>
          <ac:picMkLst>
            <pc:docMk/>
            <pc:sldMk cId="2485202135" sldId="425"/>
            <ac:picMk id="2052" creationId="{A5D8E6E2-F101-4BCB-BFFE-902D3D4BFC84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6:54:52.985" v="4340" actId="1076"/>
        <pc:sldMkLst>
          <pc:docMk/>
          <pc:sldMk cId="3089174654" sldId="428"/>
        </pc:sldMkLst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4" creationId="{A3EC3702-75E4-4F1B-9E70-7E1B6F546578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7" creationId="{1ECF6986-985C-4E37-BBA3-176E6A093A44}"/>
          </ac:spMkLst>
        </pc:spChg>
        <pc:spChg chg="del">
          <ac:chgData name="Francisco Valentin Ramirez Cuevas" userId="e79bf063-6348-4b44-8f45-581164b14c81" providerId="ADAL" clId="{C05ABF8D-133E-464F-9AF7-1D38E1DEA042}" dt="2022-11-17T14:32:59.057" v="4314"/>
          <ac:spMkLst>
            <pc:docMk/>
            <pc:sldMk cId="3089174654" sldId="428"/>
            <ac:spMk id="9" creationId="{63D1E989-79FF-0386-E288-3FBE35117043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10" creationId="{7384CCE7-5545-4671-AFB6-A4A2E6AB72FD}"/>
          </ac:spMkLst>
        </pc:spChg>
        <pc:picChg chg="add del">
          <ac:chgData name="Francisco Valentin Ramirez Cuevas" userId="e79bf063-6348-4b44-8f45-581164b14c81" providerId="ADAL" clId="{C05ABF8D-133E-464F-9AF7-1D38E1DEA042}" dt="2022-11-17T14:33:03.952" v="4316"/>
          <ac:picMkLst>
            <pc:docMk/>
            <pc:sldMk cId="3089174654" sldId="428"/>
            <ac:picMk id="2" creationId="{0BA78973-D2BE-4C49-943D-FE085610D124}"/>
          </ac:picMkLst>
        </pc:picChg>
        <pc:picChg chg="add del mod">
          <ac:chgData name="Francisco Valentin Ramirez Cuevas" userId="e79bf063-6348-4b44-8f45-581164b14c81" providerId="ADAL" clId="{C05ABF8D-133E-464F-9AF7-1D38E1DEA042}" dt="2022-11-17T14:33:43.669" v="4331" actId="478"/>
          <ac:picMkLst>
            <pc:docMk/>
            <pc:sldMk cId="3089174654" sldId="428"/>
            <ac:picMk id="3" creationId="{39369D25-C73F-49CB-893F-B2096A56D5FD}"/>
          </ac:picMkLst>
        </pc:picChg>
        <pc:picChg chg="add del">
          <ac:chgData name="Francisco Valentin Ramirez Cuevas" userId="e79bf063-6348-4b44-8f45-581164b14c81" providerId="ADAL" clId="{C05ABF8D-133E-464F-9AF7-1D38E1DEA042}" dt="2022-11-17T14:33:45.622" v="4333"/>
          <ac:picMkLst>
            <pc:docMk/>
            <pc:sldMk cId="3089174654" sldId="428"/>
            <ac:picMk id="5" creationId="{42C31B5B-41CF-4E4E-BBF7-35DA6427604D}"/>
          </ac:picMkLst>
        </pc:picChg>
        <pc:picChg chg="add mod">
          <ac:chgData name="Francisco Valentin Ramirez Cuevas" userId="e79bf063-6348-4b44-8f45-581164b14c81" providerId="ADAL" clId="{C05ABF8D-133E-464F-9AF7-1D38E1DEA042}" dt="2022-11-17T16:54:52.985" v="4340" actId="1076"/>
          <ac:picMkLst>
            <pc:docMk/>
            <pc:sldMk cId="3089174654" sldId="428"/>
            <ac:picMk id="6" creationId="{428651E7-AE97-4C8B-AC91-47B49D3248E0}"/>
          </ac:picMkLst>
        </pc:picChg>
        <pc:picChg chg="del">
          <ac:chgData name="Francisco Valentin Ramirez Cuevas" userId="e79bf063-6348-4b44-8f45-581164b14c81" providerId="ADAL" clId="{C05ABF8D-133E-464F-9AF7-1D38E1DEA042}" dt="2022-11-17T14:32:59.057" v="4314"/>
          <ac:picMkLst>
            <pc:docMk/>
            <pc:sldMk cId="3089174654" sldId="428"/>
            <ac:picMk id="8" creationId="{CD8CFECC-E356-3BC1-CD01-187C0AFCE72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7:41:32.456" v="4347" actId="1076"/>
        <pc:sldMkLst>
          <pc:docMk/>
          <pc:sldMk cId="673730605" sldId="429"/>
        </pc:sldMkLst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2" creationId="{6F1FC9BC-125D-4A7F-8A72-BEB65DE34261}"/>
          </ac:spMkLst>
        </pc:spChg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3" creationId="{88BC0828-0451-43FD-9304-EE730A7D2CFA}"/>
          </ac:spMkLst>
        </pc:spChg>
        <pc:picChg chg="add del">
          <ac:chgData name="Francisco Valentin Ramirez Cuevas" userId="e79bf063-6348-4b44-8f45-581164b14c81" providerId="ADAL" clId="{C05ABF8D-133E-464F-9AF7-1D38E1DEA042}" dt="2022-11-17T17:41:28.819" v="4344"/>
          <ac:picMkLst>
            <pc:docMk/>
            <pc:sldMk cId="673730605" sldId="429"/>
            <ac:picMk id="4" creationId="{E871C1FC-5F28-45EB-BC5D-00BE7376AD73}"/>
          </ac:picMkLst>
        </pc:picChg>
        <pc:picChg chg="add mod">
          <ac:chgData name="Francisco Valentin Ramirez Cuevas" userId="e79bf063-6348-4b44-8f45-581164b14c81" providerId="ADAL" clId="{C05ABF8D-133E-464F-9AF7-1D38E1DEA042}" dt="2022-11-17T17:41:32.456" v="4347" actId="1076"/>
          <ac:picMkLst>
            <pc:docMk/>
            <pc:sldMk cId="673730605" sldId="429"/>
            <ac:picMk id="5" creationId="{2D432C89-29B0-4130-B818-E22E57B2999F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9:01:58.826" v="4508" actId="1076"/>
        <pc:sldMkLst>
          <pc:docMk/>
          <pc:sldMk cId="1166256530" sldId="430"/>
        </pc:sldMkLst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2" creationId="{4E16ADDB-3FE4-4A89-AB46-1782A92F4985}"/>
          </ac:spMkLst>
        </pc:spChg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3" creationId="{C1FA84B2-21D6-44CB-BA46-7D4B5716511B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6" creationId="{8968F7AB-9770-4FB1-8B4C-710A27363935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7" creationId="{CB563E75-2928-4B9F-89A9-F8996B65687D}"/>
          </ac:spMkLst>
        </pc:spChg>
        <pc:spChg chg="add del mod">
          <ac:chgData name="Francisco Valentin Ramirez Cuevas" userId="e79bf063-6348-4b44-8f45-581164b14c81" providerId="ADAL" clId="{C05ABF8D-133E-464F-9AF7-1D38E1DEA042}" dt="2022-11-17T18:24:40.946" v="4374" actId="478"/>
          <ac:spMkLst>
            <pc:docMk/>
            <pc:sldMk cId="1166256530" sldId="430"/>
            <ac:spMk id="28" creationId="{84FDCB61-9C18-499F-8426-1393E70F7DFF}"/>
          </ac:spMkLst>
        </pc:spChg>
        <pc:spChg chg="add del">
          <ac:chgData name="Francisco Valentin Ramirez Cuevas" userId="e79bf063-6348-4b44-8f45-581164b14c81" providerId="ADAL" clId="{C05ABF8D-133E-464F-9AF7-1D38E1DEA042}" dt="2022-11-17T18:25:45.239" v="4406"/>
          <ac:spMkLst>
            <pc:docMk/>
            <pc:sldMk cId="1166256530" sldId="430"/>
            <ac:spMk id="32" creationId="{3D69B6D7-8BCC-4552-BA7C-799BD3C3FCF2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7" creationId="{AF34D4DA-3F59-4617-9EBE-C91FB12D5E60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8" creationId="{F54C37B5-4450-49E2-B8AB-9AE5D5667465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9" creationId="{D2C8BB46-FF1D-47F8-8133-2E5EA724D901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5" creationId="{7FBCC8E9-AF5F-4673-A287-C821AA45E0F9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6" creationId="{9D7640F6-6B96-460F-BDFB-7349AD2972F3}"/>
          </ac:spMkLst>
        </pc:spChg>
        <pc:spChg chg="add mod">
          <ac:chgData name="Francisco Valentin Ramirez Cuevas" userId="e79bf063-6348-4b44-8f45-581164b14c81" providerId="ADAL" clId="{C05ABF8D-133E-464F-9AF7-1D38E1DEA042}" dt="2022-11-17T18:29:24.004" v="4493" actId="1076"/>
          <ac:spMkLst>
            <pc:docMk/>
            <pc:sldMk cId="1166256530" sldId="430"/>
            <ac:spMk id="47" creationId="{24404D47-7528-455B-ADF1-400ECAAAAECE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8" creationId="{31423853-1FBC-4184-A21A-A42D0D9A0DF5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9" creationId="{895D6178-43FF-478F-A594-C79FCF808DC7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0" creationId="{D3F94E93-3882-477B-B269-520BFE65921F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1" creationId="{8DF832F4-158B-495E-B54C-7BB04BF7EE41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2" creationId="{95796ABB-9EC7-4983-8548-B14D9DDB0598}"/>
          </ac:spMkLst>
        </pc:spChg>
        <pc:spChg chg="add mod">
          <ac:chgData name="Francisco Valentin Ramirez Cuevas" userId="e79bf063-6348-4b44-8f45-581164b14c81" providerId="ADAL" clId="{C05ABF8D-133E-464F-9AF7-1D38E1DEA042}" dt="2022-11-17T19:01:58.826" v="4508" actId="1076"/>
          <ac:spMkLst>
            <pc:docMk/>
            <pc:sldMk cId="1166256530" sldId="430"/>
            <ac:spMk id="53" creationId="{BCDA52C2-24DA-4131-A5B3-8B4DA7125599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4" creationId="{2D234492-0855-4161-90DC-CF7B7F491E81}"/>
          </ac:spMkLst>
        </pc:spChg>
        <pc:spChg chg="add mod">
          <ac:chgData name="Francisco Valentin Ramirez Cuevas" userId="e79bf063-6348-4b44-8f45-581164b14c81" providerId="ADAL" clId="{C05ABF8D-133E-464F-9AF7-1D38E1DEA042}" dt="2022-11-17T18:29:44.537" v="4498" actId="403"/>
          <ac:spMkLst>
            <pc:docMk/>
            <pc:sldMk cId="1166256530" sldId="430"/>
            <ac:spMk id="55" creationId="{E7A6BC6E-3DB9-4342-B537-C422B70DC251}"/>
          </ac:spMkLst>
        </pc:spChg>
        <pc:grpChg chg="add mod">
          <ac:chgData name="Francisco Valentin Ramirez Cuevas" userId="e79bf063-6348-4b44-8f45-581164b14c81" providerId="ADAL" clId="{C05ABF8D-133E-464F-9AF7-1D38E1DEA042}" dt="2022-11-17T19:01:58.137" v="4507" actId="1076"/>
          <ac:grpSpMkLst>
            <pc:docMk/>
            <pc:sldMk cId="1166256530" sldId="430"/>
            <ac:grpSpMk id="4" creationId="{A6565CCE-A964-47C5-A48B-0FBB346CCD19}"/>
          </ac:grpSpMkLst>
        </pc:grpChg>
        <pc:grpChg chg="add mod">
          <ac:chgData name="Francisco Valentin Ramirez Cuevas" userId="e79bf063-6348-4b44-8f45-581164b14c81" providerId="ADAL" clId="{C05ABF8D-133E-464F-9AF7-1D38E1DEA042}" dt="2022-11-17T18:23:53.571" v="4357" actId="571"/>
          <ac:grpSpMkLst>
            <pc:docMk/>
            <pc:sldMk cId="1166256530" sldId="430"/>
            <ac:grpSpMk id="8" creationId="{8C698044-46C0-4BB5-8FAB-13DB51E348EA}"/>
          </ac:grpSpMkLst>
        </pc:grpChg>
        <pc:grpChg chg="add del mod">
          <ac:chgData name="Francisco Valentin Ramirez Cuevas" userId="e79bf063-6348-4b44-8f45-581164b14c81" providerId="ADAL" clId="{C05ABF8D-133E-464F-9AF7-1D38E1DEA042}" dt="2022-11-17T18:24:38.313" v="4373" actId="478"/>
          <ac:grpSpMkLst>
            <pc:docMk/>
            <pc:sldMk cId="1166256530" sldId="430"/>
            <ac:grpSpMk id="12" creationId="{A06466C4-2D63-4DF6-B1FC-E2BAC6F07A17}"/>
          </ac:grpSpMkLst>
        </pc:grpChg>
        <pc:grpChg chg="add mod">
          <ac:chgData name="Francisco Valentin Ramirez Cuevas" userId="e79bf063-6348-4b44-8f45-581164b14c81" providerId="ADAL" clId="{C05ABF8D-133E-464F-9AF7-1D38E1DEA042}" dt="2022-11-17T18:25:45.239" v="4406"/>
          <ac:grpSpMkLst>
            <pc:docMk/>
            <pc:sldMk cId="1166256530" sldId="430"/>
            <ac:grpSpMk id="29" creationId="{2C3F9C1D-D0C7-4E5B-831C-650BE00D6EA8}"/>
          </ac:grpSpMkLst>
        </pc:grpChg>
        <pc:picChg chg="mod modCrop">
          <ac:chgData name="Francisco Valentin Ramirez Cuevas" userId="e79bf063-6348-4b44-8f45-581164b14c81" providerId="ADAL" clId="{C05ABF8D-133E-464F-9AF7-1D38E1DEA042}" dt="2022-11-17T18:25:44.756" v="4405" actId="732"/>
          <ac:picMkLst>
            <pc:docMk/>
            <pc:sldMk cId="1166256530" sldId="430"/>
            <ac:picMk id="30" creationId="{50814617-A5CB-413E-AF5C-B163E34786D2}"/>
          </ac:picMkLst>
        </pc:pic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3" creationId="{3BF751BD-48CA-4EDF-B954-75E97250D5F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4" creationId="{3019FCF4-F5F9-4B2F-AEEA-45B39AF1961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5" creationId="{62DBE096-5C2F-4E1D-8862-A971C45D5C5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6" creationId="{D2178B04-1FB0-4AFD-BE5F-342C37B015A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7" creationId="{C7473822-231D-49B7-B490-EF327ABFF2F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0" creationId="{B9AB2E06-3FC0-4FF9-8249-21DA389273E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1" creationId="{AB68962A-6D2C-44AF-8C66-B7E65A0D8ED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2" creationId="{FB411EC5-970F-4A24-A6D0-3A5FA7C11A17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3" creationId="{1EBFEEEB-174C-460B-BC26-5397B983D11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4" creationId="{41E3A3C1-DE9E-4C10-8F28-1D2DB8F108D1}"/>
          </ac:cxnSpMkLst>
        </pc:cxnChg>
      </pc:sldChg>
      <pc:sldChg chg="addSp delSp modSp add delAnim modAnim">
        <pc:chgData name="Francisco Valentin Ramirez Cuevas" userId="e79bf063-6348-4b44-8f45-581164b14c81" providerId="ADAL" clId="{C05ABF8D-133E-464F-9AF7-1D38E1DEA042}" dt="2022-11-17T20:18:33.840" v="4519" actId="1076"/>
        <pc:sldMkLst>
          <pc:docMk/>
          <pc:sldMk cId="2542666527" sldId="431"/>
        </pc:sldMkLst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2" creationId="{8811057B-962A-427C-B0DC-DA8B2A851B1E}"/>
          </ac:spMkLst>
        </pc:spChg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3" creationId="{24E2BB79-30EE-469C-AA32-EF1863B7C0C3}"/>
          </ac:spMkLst>
        </pc:spChg>
        <pc:spChg chg="add del">
          <ac:chgData name="Francisco Valentin Ramirez Cuevas" userId="e79bf063-6348-4b44-8f45-581164b14c81" providerId="ADAL" clId="{C05ABF8D-133E-464F-9AF7-1D38E1DEA042}" dt="2022-11-17T18:45:23.518" v="4506" actId="478"/>
          <ac:spMkLst>
            <pc:docMk/>
            <pc:sldMk cId="2542666527" sldId="431"/>
            <ac:spMk id="4" creationId="{AF356164-65A3-4486-8A03-36885A2FBAB3}"/>
          </ac:spMkLst>
        </pc:spChg>
        <pc:spChg chg="mod">
          <ac:chgData name="Francisco Valentin Ramirez Cuevas" userId="e79bf063-6348-4b44-8f45-581164b14c81" providerId="ADAL" clId="{C05ABF8D-133E-464F-9AF7-1D38E1DEA042}" dt="2022-11-17T20:18:33.840" v="4519" actId="1076"/>
          <ac:spMkLst>
            <pc:docMk/>
            <pc:sldMk cId="2542666527" sldId="431"/>
            <ac:spMk id="10" creationId="{8A1748AE-1FB7-4089-A727-2D4BB6EC60D3}"/>
          </ac:spMkLst>
        </pc:spChg>
        <pc:spChg chg="add del mod">
          <ac:chgData name="Francisco Valentin Ramirez Cuevas" userId="e79bf063-6348-4b44-8f45-581164b14c81" providerId="ADAL" clId="{C05ABF8D-133E-464F-9AF7-1D38E1DEA042}" dt="2022-11-17T20:17:58.779" v="4511" actId="478"/>
          <ac:spMkLst>
            <pc:docMk/>
            <pc:sldMk cId="2542666527" sldId="431"/>
            <ac:spMk id="12" creationId="{526F16CB-EA4B-4862-B10F-59A81EBCC6E7}"/>
          </ac:spMkLst>
        </pc:spChg>
        <pc:grpChg chg="add mod">
          <ac:chgData name="Francisco Valentin Ramirez Cuevas" userId="e79bf063-6348-4b44-8f45-581164b14c81" providerId="ADAL" clId="{C05ABF8D-133E-464F-9AF7-1D38E1DEA042}" dt="2022-11-17T20:18:13.718" v="4515" actId="404"/>
          <ac:grpSpMkLst>
            <pc:docMk/>
            <pc:sldMk cId="2542666527" sldId="431"/>
            <ac:grpSpMk id="6" creationId="{22405CEB-FCED-4E92-B0D6-881D14839116}"/>
          </ac:grpSpMkLst>
        </pc:grpChg>
        <pc:picChg chg="add mod">
          <ac:chgData name="Francisco Valentin Ramirez Cuevas" userId="e79bf063-6348-4b44-8f45-581164b14c81" providerId="ADAL" clId="{C05ABF8D-133E-464F-9AF7-1D38E1DEA042}" dt="2022-11-17T20:18:29.592" v="4518" actId="1076"/>
          <ac:picMkLst>
            <pc:docMk/>
            <pc:sldMk cId="2542666527" sldId="431"/>
            <ac:picMk id="5" creationId="{18540A09-C570-46F5-B77E-2D9EDA242169}"/>
          </ac:picMkLst>
        </pc:picChg>
        <pc:cxnChg chg="add del mod">
          <ac:chgData name="Francisco Valentin Ramirez Cuevas" userId="e79bf063-6348-4b44-8f45-581164b14c81" providerId="ADAL" clId="{C05ABF8D-133E-464F-9AF7-1D38E1DEA042}" dt="2022-11-17T20:18:05.007" v="4513" actId="478"/>
          <ac:cxnSpMkLst>
            <pc:docMk/>
            <pc:sldMk cId="2542666527" sldId="431"/>
            <ac:cxnSpMk id="13" creationId="{0815136F-8EE0-4202-BAE7-94D834CEEFD3}"/>
          </ac:cxnSpMkLst>
        </pc:cxnChg>
        <pc:cxnChg chg="add del mod">
          <ac:chgData name="Francisco Valentin Ramirez Cuevas" userId="e79bf063-6348-4b44-8f45-581164b14c81" providerId="ADAL" clId="{C05ABF8D-133E-464F-9AF7-1D38E1DEA042}" dt="2022-11-17T20:18:03.843" v="4512" actId="478"/>
          <ac:cxnSpMkLst>
            <pc:docMk/>
            <pc:sldMk cId="2542666527" sldId="431"/>
            <ac:cxnSpMk id="14" creationId="{D5B2C522-E06F-4FF7-807E-A7C65A1D5868}"/>
          </ac:cxnSpMkLst>
        </pc:cxnChg>
      </pc:sldChg>
      <pc:sldChg chg="addSp delSp modSp add modAnim">
        <pc:chgData name="Francisco Valentin Ramirez Cuevas" userId="e79bf063-6348-4b44-8f45-581164b14c81" providerId="ADAL" clId="{C05ABF8D-133E-464F-9AF7-1D38E1DEA042}" dt="2022-11-17T20:55:20.765" v="4535" actId="1076"/>
        <pc:sldMkLst>
          <pc:docMk/>
          <pc:sldMk cId="3787585669" sldId="432"/>
        </pc:sldMkLst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2" creationId="{C39B4F03-841C-4569-BE92-46A6634561F2}"/>
          </ac:spMkLst>
        </pc:spChg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3" creationId="{6C1388F6-24A5-4943-AF7D-3DA876F5B63F}"/>
          </ac:spMkLst>
        </pc:spChg>
        <pc:spChg chg="mod">
          <ac:chgData name="Francisco Valentin Ramirez Cuevas" userId="e79bf063-6348-4b44-8f45-581164b14c81" providerId="ADAL" clId="{C05ABF8D-133E-464F-9AF7-1D38E1DEA042}" dt="2022-11-17T20:55:19.205" v="4534" actId="1076"/>
          <ac:spMkLst>
            <pc:docMk/>
            <pc:sldMk cId="3787585669" sldId="432"/>
            <ac:spMk id="6" creationId="{42824AD0-B33C-4B6B-A9DA-AB93C7B84702}"/>
          </ac:spMkLst>
        </pc:spChg>
        <pc:spChg chg="mod">
          <ac:chgData name="Francisco Valentin Ramirez Cuevas" userId="e79bf063-6348-4b44-8f45-581164b14c81" providerId="ADAL" clId="{C05ABF8D-133E-464F-9AF7-1D38E1DEA042}" dt="2022-11-17T20:55:20.765" v="4535" actId="1076"/>
          <ac:spMkLst>
            <pc:docMk/>
            <pc:sldMk cId="3787585669" sldId="432"/>
            <ac:spMk id="7" creationId="{8B00B219-0E45-4A37-A4BB-363D7AB8A091}"/>
          </ac:spMkLst>
        </pc:spChg>
        <pc:spChg chg="mod">
          <ac:chgData name="Francisco Valentin Ramirez Cuevas" userId="e79bf063-6348-4b44-8f45-581164b14c81" providerId="ADAL" clId="{C05ABF8D-133E-464F-9AF7-1D38E1DEA042}" dt="2022-11-17T20:55:15.717" v="4533" actId="1076"/>
          <ac:spMkLst>
            <pc:docMk/>
            <pc:sldMk cId="3787585669" sldId="432"/>
            <ac:spMk id="8" creationId="{35EEB5BF-B382-4572-BA88-4A52620EADB5}"/>
          </ac:spMkLst>
        </pc:spChg>
        <pc:spChg chg="add mod">
          <ac:chgData name="Francisco Valentin Ramirez Cuevas" userId="e79bf063-6348-4b44-8f45-581164b14c81" providerId="ADAL" clId="{C05ABF8D-133E-464F-9AF7-1D38E1DEA042}" dt="2022-11-17T20:54:54.597" v="4528" actId="1076"/>
          <ac:spMkLst>
            <pc:docMk/>
            <pc:sldMk cId="3787585669" sldId="432"/>
            <ac:spMk id="15" creationId="{B17A0171-115F-4D05-A176-FC39D974647F}"/>
          </ac:spMkLst>
        </pc:spChg>
        <pc:spChg chg="add mod">
          <ac:chgData name="Francisco Valentin Ramirez Cuevas" userId="e79bf063-6348-4b44-8f45-581164b14c81" providerId="ADAL" clId="{C05ABF8D-133E-464F-9AF7-1D38E1DEA042}" dt="2022-11-17T20:55:03.117" v="4529" actId="1076"/>
          <ac:spMkLst>
            <pc:docMk/>
            <pc:sldMk cId="3787585669" sldId="432"/>
            <ac:spMk id="17" creationId="{5EF75B65-4810-41CF-A2B2-0ADEC6B64F78}"/>
          </ac:spMkLst>
        </pc:spChg>
        <pc:grpChg chg="add mod">
          <ac:chgData name="Francisco Valentin Ramirez Cuevas" userId="e79bf063-6348-4b44-8f45-581164b14c81" providerId="ADAL" clId="{C05ABF8D-133E-464F-9AF7-1D38E1DEA042}" dt="2022-11-17T20:55:11.494" v="4532" actId="1076"/>
          <ac:grpSpMkLst>
            <pc:docMk/>
            <pc:sldMk cId="3787585669" sldId="432"/>
            <ac:grpSpMk id="4" creationId="{AEC37DB9-1BBD-4804-B5B6-B02D082FBDC0}"/>
          </ac:grpSpMkLst>
        </pc:grpChg>
        <pc:picChg chg="add mod">
          <ac:chgData name="Francisco Valentin Ramirez Cuevas" userId="e79bf063-6348-4b44-8f45-581164b14c81" providerId="ADAL" clId="{C05ABF8D-133E-464F-9AF7-1D38E1DEA042}" dt="2022-11-17T20:54:37.582" v="4523" actId="1076"/>
          <ac:picMkLst>
            <pc:docMk/>
            <pc:sldMk cId="3787585669" sldId="432"/>
            <ac:picMk id="14" creationId="{E9753BD8-120F-409B-BA8A-4833C05A3C39}"/>
          </ac:picMkLst>
        </pc:picChg>
        <pc:picChg chg="add mod">
          <ac:chgData name="Francisco Valentin Ramirez Cuevas" userId="e79bf063-6348-4b44-8f45-581164b14c81" providerId="ADAL" clId="{C05ABF8D-133E-464F-9AF7-1D38E1DEA042}" dt="2022-11-17T20:55:03.117" v="4529" actId="1076"/>
          <ac:picMkLst>
            <pc:docMk/>
            <pc:sldMk cId="3787585669" sldId="432"/>
            <ac:picMk id="16" creationId="{F2B6BBF1-06F0-49A3-BFAE-261E84E21B9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21:19:13.813" v="4560" actId="1076"/>
        <pc:sldMkLst>
          <pc:docMk/>
          <pc:sldMk cId="4218718631" sldId="433"/>
        </pc:sldMkLst>
        <pc:spChg chg="del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2" creationId="{770EE17D-5DB8-46E3-9F81-423391B10FBC}"/>
          </ac:spMkLst>
        </pc:spChg>
        <pc:spChg chg="del mod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3" creationId="{166A0399-4BA5-437B-8556-61B35081FD21}"/>
          </ac:spMkLst>
        </pc:spChg>
        <pc:spChg chg="add del">
          <ac:chgData name="Francisco Valentin Ramirez Cuevas" userId="e79bf063-6348-4b44-8f45-581164b14c81" providerId="ADAL" clId="{C05ABF8D-133E-464F-9AF7-1D38E1DEA042}" dt="2022-11-17T21:18:15.709" v="4540" actId="478"/>
          <ac:spMkLst>
            <pc:docMk/>
            <pc:sldMk cId="4218718631" sldId="433"/>
            <ac:spMk id="4" creationId="{C139EEF2-7ACD-43AA-B98D-FB4BE325F475}"/>
          </ac:spMkLst>
        </pc:spChg>
        <pc:picChg chg="add del">
          <ac:chgData name="Francisco Valentin Ramirez Cuevas" userId="e79bf063-6348-4b44-8f45-581164b14c81" providerId="ADAL" clId="{C05ABF8D-133E-464F-9AF7-1D38E1DEA042}" dt="2022-11-17T21:18:16.701" v="4542"/>
          <ac:picMkLst>
            <pc:docMk/>
            <pc:sldMk cId="4218718631" sldId="433"/>
            <ac:picMk id="5" creationId="{C3C1017B-27C0-40BC-9B4C-7711D3F26B95}"/>
          </ac:picMkLst>
        </pc:picChg>
        <pc:picChg chg="add del">
          <ac:chgData name="Francisco Valentin Ramirez Cuevas" userId="e79bf063-6348-4b44-8f45-581164b14c81" providerId="ADAL" clId="{C05ABF8D-133E-464F-9AF7-1D38E1DEA042}" dt="2022-11-17T21:18:28.240" v="4544" actId="478"/>
          <ac:picMkLst>
            <pc:docMk/>
            <pc:sldMk cId="4218718631" sldId="433"/>
            <ac:picMk id="6" creationId="{1EBA6035-5F51-4B46-B1F7-71ABEE49D0FE}"/>
          </ac:picMkLst>
        </pc:picChg>
        <pc:picChg chg="add del">
          <ac:chgData name="Francisco Valentin Ramirez Cuevas" userId="e79bf063-6348-4b44-8f45-581164b14c81" providerId="ADAL" clId="{C05ABF8D-133E-464F-9AF7-1D38E1DEA042}" dt="2022-11-17T21:18:35.351" v="4546"/>
          <ac:picMkLst>
            <pc:docMk/>
            <pc:sldMk cId="4218718631" sldId="433"/>
            <ac:picMk id="7" creationId="{353197C4-8508-453C-B0F0-A2D4B09BF9D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8" creationId="{658401FB-9CE7-445D-853A-C2FA69CC9F1A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9" creationId="{7C88F6B0-3BBF-41B7-8EBB-C76C01A7CD4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1:46:16.729" v="4672" actId="1038"/>
        <pc:sldMkLst>
          <pc:docMk/>
          <pc:sldMk cId="1562800087" sldId="434"/>
        </pc:sldMkLst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2" creationId="{08441508-7814-41EE-8620-9360C98D0E1E}"/>
          </ac:spMkLst>
        </pc:spChg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3" creationId="{5F5D78D5-03DD-45F3-B10F-8A7AAB56980C}"/>
          </ac:spMkLst>
        </pc:spChg>
        <pc:spChg chg="add mod">
          <ac:chgData name="Francisco Valentin Ramirez Cuevas" userId="e79bf063-6348-4b44-8f45-581164b14c81" providerId="ADAL" clId="{C05ABF8D-133E-464F-9AF7-1D38E1DEA042}" dt="2022-11-17T21:46:16.729" v="4672" actId="1038"/>
          <ac:spMkLst>
            <pc:docMk/>
            <pc:sldMk cId="1562800087" sldId="434"/>
            <ac:spMk id="18" creationId="{5FE73E1C-5F3C-4AB0-90EB-06B04F84492B}"/>
          </ac:spMkLst>
        </pc:spChg>
        <pc:grpChg chg="add mod">
          <ac:chgData name="Francisco Valentin Ramirez Cuevas" userId="e79bf063-6348-4b44-8f45-581164b14c81" providerId="ADAL" clId="{C05ABF8D-133E-464F-9AF7-1D38E1DEA042}" dt="2022-11-17T21:46:08.018" v="4669" actId="14100"/>
          <ac:grpSpMkLst>
            <pc:docMk/>
            <pc:sldMk cId="1562800087" sldId="434"/>
            <ac:grpSpMk id="4" creationId="{9C989FB9-F34C-4451-8950-DC1ABC589403}"/>
          </ac:grpSpMkLst>
        </pc:grp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4" creationId="{5147ED8F-C2C1-4D09-8140-3BEA74F6E4B8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6" creationId="{40F698A7-DEF2-4A04-8EAF-90821D13BC3E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3" creationId="{8F496E85-8D73-4E2F-A772-29306AA459E7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6" creationId="{DDB2FD70-2173-44BD-9B2D-F2DB02C65528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7T22:04:03.818" v="4711" actId="1076"/>
        <pc:sldMkLst>
          <pc:docMk/>
          <pc:sldMk cId="4102787156" sldId="435"/>
        </pc:sldMkLst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2" creationId="{892310BD-C832-4CCC-9179-703157073403}"/>
          </ac:spMkLst>
        </pc:spChg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3" creationId="{B0F317BF-63C3-4A12-BB37-069ECFCBBBEC}"/>
          </ac:spMkLst>
        </pc:spChg>
        <pc:picChg chg="add del">
          <ac:chgData name="Francisco Valentin Ramirez Cuevas" userId="e79bf063-6348-4b44-8f45-581164b14c81" providerId="ADAL" clId="{C05ABF8D-133E-464F-9AF7-1D38E1DEA042}" dt="2022-11-17T22:01:18.112" v="4676"/>
          <ac:picMkLst>
            <pc:docMk/>
            <pc:sldMk cId="4102787156" sldId="435"/>
            <ac:picMk id="4" creationId="{E9031BF1-58BE-4ECE-8105-2EBA915E1E18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7.313" v="4707" actId="1076"/>
          <ac:picMkLst>
            <pc:docMk/>
            <pc:sldMk cId="4102787156" sldId="435"/>
            <ac:picMk id="5" creationId="{DC028DE8-7DE9-42BB-B861-64BD5C332412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8.506" v="4708" actId="1076"/>
          <ac:picMkLst>
            <pc:docMk/>
            <pc:sldMk cId="4102787156" sldId="435"/>
            <ac:picMk id="6" creationId="{5ED33F12-0598-4AA3-9683-52E9E88470C3}"/>
          </ac:picMkLst>
        </pc:picChg>
        <pc:picChg chg="add mod">
          <ac:chgData name="Francisco Valentin Ramirez Cuevas" userId="e79bf063-6348-4b44-8f45-581164b14c81" providerId="ADAL" clId="{C05ABF8D-133E-464F-9AF7-1D38E1DEA042}" dt="2022-11-17T22:02:57.777" v="4699" actId="1076"/>
          <ac:picMkLst>
            <pc:docMk/>
            <pc:sldMk cId="4102787156" sldId="435"/>
            <ac:picMk id="7" creationId="{40703A69-4684-4697-A46F-A73A019FF80B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8" creationId="{27A76FB6-E0E3-480D-99D6-DB53E6F927B1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9" creationId="{159A6D15-37E4-4C72-A407-D6320E867464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3.818" v="4711" actId="1076"/>
          <ac:picMkLst>
            <pc:docMk/>
            <pc:sldMk cId="4102787156" sldId="435"/>
            <ac:picMk id="10" creationId="{126D6EE2-5A78-4AFC-908B-FECD14D37C01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1.641" v="4710" actId="1076"/>
          <ac:picMkLst>
            <pc:docMk/>
            <pc:sldMk cId="4102787156" sldId="435"/>
            <ac:picMk id="11" creationId="{07FFE39E-B214-42D2-BC94-282E6376245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2:07:55.778" v="4715" actId="1076"/>
        <pc:sldMkLst>
          <pc:docMk/>
          <pc:sldMk cId="2883901466" sldId="436"/>
        </pc:sldMkLst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2" creationId="{439948B3-039A-4915-8116-EEF1C2509113}"/>
          </ac:spMkLst>
        </pc:spChg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3" creationId="{83D76E84-6AEC-44A1-91CF-C7F14BBCE287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5" creationId="{CE8FE4DA-D94E-417A-90A5-699EA128EDEE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8" creationId="{42C63AD7-3943-4A5C-AB75-D9679E56D5AF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9" creationId="{4187D43C-44A5-4083-9F4C-1A33BAF6B320}"/>
          </ac:spMkLst>
        </pc:sp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4" creationId="{F25E60E1-B51F-48EA-8DE3-FB41FF8BDC47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6" creationId="{C58ACA2E-5374-417D-BD9E-4A9978518CBC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7" creationId="{38285BCC-F81B-4874-908E-47874890C5EC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33230606-6AE7-429D-BCC6-C6D8204036D8}"/>
    <pc:docChg chg="undo custSel addSld modSld">
      <pc:chgData name="Francisco Valentin Ramirez Cuevas" userId="e79bf063-6348-4b44-8f45-581164b14c81" providerId="ADAL" clId="{33230606-6AE7-429D-BCC6-C6D8204036D8}" dt="2022-11-18T12:30:40.923" v="442"/>
      <pc:docMkLst>
        <pc:docMk/>
      </pc:docMkLst>
      <pc:sldChg chg="addSp modSp mod">
        <pc:chgData name="Francisco Valentin Ramirez Cuevas" userId="e79bf063-6348-4b44-8f45-581164b14c81" providerId="ADAL" clId="{33230606-6AE7-429D-BCC6-C6D8204036D8}" dt="2022-11-18T12:28:41.001" v="430" actId="164"/>
        <pc:sldMkLst>
          <pc:docMk/>
          <pc:sldMk cId="4272057792" sldId="397"/>
        </pc:sldMkLst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5" creationId="{E5C395D7-FC09-9441-9ED8-7657718A6A6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7" creationId="{44EEC815-14B6-EBBA-7EFE-E1DD8230429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8" creationId="{7A7E4EB6-64E6-7BEB-729F-97DFAA83C15E}"/>
          </ac:spMkLst>
        </pc:spChg>
        <pc:grpChg chg="add mod">
          <ac:chgData name="Francisco Valentin Ramirez Cuevas" userId="e79bf063-6348-4b44-8f45-581164b14c81" providerId="ADAL" clId="{33230606-6AE7-429D-BCC6-C6D8204036D8}" dt="2022-11-18T12:28:41.001" v="430" actId="164"/>
          <ac:grpSpMkLst>
            <pc:docMk/>
            <pc:sldMk cId="4272057792" sldId="397"/>
            <ac:grpSpMk id="4" creationId="{2F448C76-8CAC-9C18-2ED6-E89F529858EA}"/>
          </ac:grpSpMkLst>
        </pc:grpChg>
      </pc:sldChg>
      <pc:sldChg chg="addSp delSp modSp mod">
        <pc:chgData name="Francisco Valentin Ramirez Cuevas" userId="e79bf063-6348-4b44-8f45-581164b14c81" providerId="ADAL" clId="{33230606-6AE7-429D-BCC6-C6D8204036D8}" dt="2022-11-18T12:29:53.645" v="440" actId="14100"/>
        <pc:sldMkLst>
          <pc:docMk/>
          <pc:sldMk cId="3736322245" sldId="398"/>
        </pc:sldMkLst>
        <pc:spChg chg="add mod">
          <ac:chgData name="Francisco Valentin Ramirez Cuevas" userId="e79bf063-6348-4b44-8f45-581164b14c81" providerId="ADAL" clId="{33230606-6AE7-429D-BCC6-C6D8204036D8}" dt="2022-11-18T12:28:04.700" v="424" actId="1076"/>
          <ac:spMkLst>
            <pc:docMk/>
            <pc:sldMk cId="3736322245" sldId="398"/>
            <ac:spMk id="2" creationId="{4D193819-B26A-9F95-0A55-EC5765B6CD3F}"/>
          </ac:spMkLst>
        </pc:spChg>
        <pc:spChg chg="add mod">
          <ac:chgData name="Francisco Valentin Ramirez Cuevas" userId="e79bf063-6348-4b44-8f45-581164b14c81" providerId="ADAL" clId="{33230606-6AE7-429D-BCC6-C6D8204036D8}" dt="2022-11-18T12:28:08.956" v="425" actId="1076"/>
          <ac:spMkLst>
            <pc:docMk/>
            <pc:sldMk cId="3736322245" sldId="398"/>
            <ac:spMk id="3" creationId="{EAB79A83-ECF9-544D-4338-28F79E8BDBEF}"/>
          </ac:spMkLst>
        </pc:spChg>
        <pc:spChg chg="add mod">
          <ac:chgData name="Francisco Valentin Ramirez Cuevas" userId="e79bf063-6348-4b44-8f45-581164b14c81" providerId="ADAL" clId="{33230606-6AE7-429D-BCC6-C6D8204036D8}" dt="2022-11-18T12:27:59.219" v="423" actId="1076"/>
          <ac:spMkLst>
            <pc:docMk/>
            <pc:sldMk cId="3736322245" sldId="398"/>
            <ac:spMk id="5" creationId="{9D708E2E-C887-70D8-1273-07BE1F6A81B3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9" creationId="{DF876B8B-7C93-BD23-BF21-AD642DEB1857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1" creationId="{FAF452D2-6B88-0C46-5A18-99522E9EDBD0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2" creationId="{E7D698F2-3F99-0A77-078E-474F7C81775F}"/>
          </ac:spMkLst>
        </pc:spChg>
        <pc:grpChg chg="add del mod">
          <ac:chgData name="Francisco Valentin Ramirez Cuevas" userId="e79bf063-6348-4b44-8f45-581164b14c81" providerId="ADAL" clId="{33230606-6AE7-429D-BCC6-C6D8204036D8}" dt="2022-11-18T12:28:11.131" v="426" actId="478"/>
          <ac:grpSpMkLst>
            <pc:docMk/>
            <pc:sldMk cId="3736322245" sldId="398"/>
            <ac:grpSpMk id="7" creationId="{4385448D-3402-E51E-8A87-557D4E1B70C2}"/>
          </ac:grpSpMkLst>
        </pc:grpChg>
        <pc:grpChg chg="add mod">
          <ac:chgData name="Francisco Valentin Ramirez Cuevas" userId="e79bf063-6348-4b44-8f45-581164b14c81" providerId="ADAL" clId="{33230606-6AE7-429D-BCC6-C6D8204036D8}" dt="2022-11-18T12:29:53.645" v="440" actId="14100"/>
          <ac:grpSpMkLst>
            <pc:docMk/>
            <pc:sldMk cId="3736322245" sldId="398"/>
            <ac:grpSpMk id="8" creationId="{072C2850-F3FB-50C0-AB32-D50DC0F5634E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40.923" v="442"/>
        <pc:sldMkLst>
          <pc:docMk/>
          <pc:sldMk cId="558990965" sldId="399"/>
        </pc:sldMkLst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5" creationId="{14B2C98B-B916-18D5-9AC1-4255D106AA28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6" creationId="{E79753C0-01C8-E848-EDBD-D2637774AD02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7" creationId="{B5CE4505-6AF3-E1BF-54FF-E6BACA60C96B}"/>
          </ac:spMkLst>
        </pc:spChg>
        <pc:grpChg chg="add mod">
          <ac:chgData name="Francisco Valentin Ramirez Cuevas" userId="e79bf063-6348-4b44-8f45-581164b14c81" providerId="ADAL" clId="{33230606-6AE7-429D-BCC6-C6D8204036D8}" dt="2022-11-18T12:30:40.923" v="442"/>
          <ac:grpSpMkLst>
            <pc:docMk/>
            <pc:sldMk cId="558990965" sldId="399"/>
            <ac:grpSpMk id="2" creationId="{3C01BCE3-9584-E197-D708-7982190A7652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15.870" v="441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6" creationId="{FD0E4051-A666-87D9-8FB9-694ABA6ADC24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7" creationId="{3864A855-3F29-C0CD-1240-709597820B7E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8" creationId="{85DAB99E-F21E-8436-1EE4-8A91B0BC20FE}"/>
          </ac:spMkLst>
        </pc:spChg>
        <pc:grpChg chg="add mod">
          <ac:chgData name="Francisco Valentin Ramirez Cuevas" userId="e79bf063-6348-4b44-8f45-581164b14c81" providerId="ADAL" clId="{33230606-6AE7-429D-BCC6-C6D8204036D8}" dt="2022-11-18T12:30:15.870" v="441"/>
          <ac:grpSpMkLst>
            <pc:docMk/>
            <pc:sldMk cId="1956380018" sldId="400"/>
            <ac:grpSpMk id="5" creationId="{B26F87D4-7E6E-4AD6-E01E-05C008340618}"/>
          </ac:grpSpMkLst>
        </pc:grpChg>
      </pc:sldChg>
      <pc:sldChg chg="addSp delSp modSp new mod">
        <pc:chgData name="Francisco Valentin Ramirez Cuevas" userId="e79bf063-6348-4b44-8f45-581164b14c81" providerId="ADAL" clId="{33230606-6AE7-429D-BCC6-C6D8204036D8}" dt="2022-11-18T11:56:04.692" v="398" actId="167"/>
        <pc:sldMkLst>
          <pc:docMk/>
          <pc:sldMk cId="1680834723" sldId="437"/>
        </pc:sldMkLst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2" creationId="{840B4BDE-43FA-005B-30E6-81F4C681C371}"/>
          </ac:spMkLst>
        </pc:spChg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3" creationId="{9353083C-F3A5-1194-AC2C-98C452AB8E80}"/>
          </ac:spMkLst>
        </pc:spChg>
        <pc:spChg chg="add mod ord">
          <ac:chgData name="Francisco Valentin Ramirez Cuevas" userId="e79bf063-6348-4b44-8f45-581164b14c81" providerId="ADAL" clId="{33230606-6AE7-429D-BCC6-C6D8204036D8}" dt="2022-11-18T11:56:04.692" v="398" actId="167"/>
          <ac:spMkLst>
            <pc:docMk/>
            <pc:sldMk cId="1680834723" sldId="437"/>
            <ac:spMk id="4" creationId="{78A5A4D0-003A-8DD4-C6BF-48E0D1668F79}"/>
          </ac:spMkLst>
        </pc:spChg>
        <pc:spChg chg="add mod">
          <ac:chgData name="Francisco Valentin Ramirez Cuevas" userId="e79bf063-6348-4b44-8f45-581164b14c81" providerId="ADAL" clId="{33230606-6AE7-429D-BCC6-C6D8204036D8}" dt="2022-11-18T11:56:00.645" v="396" actId="571"/>
          <ac:spMkLst>
            <pc:docMk/>
            <pc:sldMk cId="1680834723" sldId="437"/>
            <ac:spMk id="5" creationId="{561D0E23-14CD-C902-CAE2-1D09C4232902}"/>
          </ac:spMkLst>
        </pc:spChg>
        <pc:picChg chg="add mod">
          <ac:chgData name="Francisco Valentin Ramirez Cuevas" userId="e79bf063-6348-4b44-8f45-581164b14c81" providerId="ADAL" clId="{33230606-6AE7-429D-BCC6-C6D8204036D8}" dt="2022-11-18T11:55:55.744" v="393" actId="1076"/>
          <ac:picMkLst>
            <pc:docMk/>
            <pc:sldMk cId="1680834723" sldId="437"/>
            <ac:picMk id="1026" creationId="{7F294EF4-ACEA-E775-EB7A-65F1650A8E60}"/>
          </ac:picMkLst>
        </pc:picChg>
      </pc:sldChg>
      <pc:sldChg chg="addSp delSp modSp new mod">
        <pc:chgData name="Francisco Valentin Ramirez Cuevas" userId="e79bf063-6348-4b44-8f45-581164b14c81" providerId="ADAL" clId="{33230606-6AE7-429D-BCC6-C6D8204036D8}" dt="2022-11-18T11:53:31.391" v="387" actId="2085"/>
        <pc:sldMkLst>
          <pc:docMk/>
          <pc:sldMk cId="2223549953" sldId="438"/>
        </pc:sldMkLst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2" creationId="{ACCDC4AC-810F-BE64-A2D4-4445778AA587}"/>
          </ac:spMkLst>
        </pc:spChg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3" creationId="{E2ACB0B7-9AF1-74D8-D724-492BE9C388FF}"/>
          </ac:spMkLst>
        </pc:spChg>
        <pc:spChg chg="add del">
          <ac:chgData name="Francisco Valentin Ramirez Cuevas" userId="e79bf063-6348-4b44-8f45-581164b14c81" providerId="ADAL" clId="{33230606-6AE7-429D-BCC6-C6D8204036D8}" dt="2022-11-18T11:38:38.896" v="15" actId="478"/>
          <ac:spMkLst>
            <pc:docMk/>
            <pc:sldMk cId="2223549953" sldId="438"/>
            <ac:spMk id="4" creationId="{D00B1A8D-A8A5-1703-766A-A64B1BED5A3D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5" creationId="{B98974A2-BADB-4BA6-D75D-64EEC913B77C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7" creationId="{CDEA9739-404E-5EE8-BE9A-B5400293011F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8" creationId="{86E7D1A1-B4F1-DF26-B421-1AA00B263AEB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9" creationId="{8A54C875-73CE-7F4E-EFE8-D8EFF9A47C15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18" creationId="{1CB4FAF4-C235-6EF7-477C-37102894286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1" creationId="{F2E461CF-DE19-C0E8-B1FC-9B793F2F0FCA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4" creationId="{6A08E18A-762B-91B7-59BD-F37EBA454B4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7" creationId="{55BD316A-A374-4A79-2AAA-B69EB76E33B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8" creationId="{59114AF6-F069-81C2-8D1B-97000F1B6DA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9" creationId="{1F956669-0387-0393-41BC-F91466D19437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0" creationId="{3DAAB413-4BEE-DB8B-B396-2F7884BC9018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1" creationId="{5358971B-D006-D67C-25BA-719228A398B7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31.391" v="387" actId="2085"/>
          <ac:spMkLst>
            <pc:docMk/>
            <pc:sldMk cId="2223549953" sldId="438"/>
            <ac:spMk id="37" creationId="{0843211D-B719-CFAA-012D-51E9C081137E}"/>
          </ac:spMkLst>
        </pc:s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2" creationId="{BE03E215-CAEE-958A-B01C-969EFB97361D}"/>
          </ac:grpSpMkLst>
        </pc:gr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4" creationId="{5B007279-9004-8355-9EE4-A20DF256355E}"/>
          </ac:grpSpMkLst>
        </pc:grpChg>
        <pc:picChg chg="add del mod">
          <ac:chgData name="Francisco Valentin Ramirez Cuevas" userId="e79bf063-6348-4b44-8f45-581164b14c81" providerId="ADAL" clId="{33230606-6AE7-429D-BCC6-C6D8204036D8}" dt="2022-11-18T11:40:58.464" v="58"/>
          <ac:picMkLst>
            <pc:docMk/>
            <pc:sldMk cId="2223549953" sldId="438"/>
            <ac:picMk id="6" creationId="{ACEE5396-6C52-8C6A-15CE-B0E6B5E54E72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11:55.014" v="11" actId="478"/>
          <ac:picMkLst>
            <pc:docMk/>
            <pc:sldMk cId="2223549953" sldId="438"/>
            <ac:picMk id="2050" creationId="{ECBBB14C-A9F6-0A21-5CB3-27FFBE83D809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53:12.148" v="381" actId="1076"/>
          <ac:picMkLst>
            <pc:docMk/>
            <pc:sldMk cId="2223549953" sldId="438"/>
            <ac:picMk id="2052" creationId="{C8D4602A-69B3-0FE4-B764-3134D6980CD9}"/>
          </ac:picMkLst>
        </pc:pic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1" creationId="{3F722E55-F1B8-065D-FAB6-DDD66B84D747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3" creationId="{A5E611D5-6AD6-19D3-8C5E-1A74C4DB41C5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5" creationId="{0380BCA8-5275-A66E-F215-59F50EA97F62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3" creationId="{60DDFDA4-893B-D7CA-66D8-B80A45F15BEB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5" creationId="{A0AF0DF5-FC0F-6365-CA7F-9344C15051D9}"/>
          </ac:cxnSpMkLst>
        </pc:cxnChg>
      </pc:sldChg>
      <pc:sldChg chg="addSp delSp modSp new mod">
        <pc:chgData name="Francisco Valentin Ramirez Cuevas" userId="e79bf063-6348-4b44-8f45-581164b14c81" providerId="ADAL" clId="{33230606-6AE7-429D-BCC6-C6D8204036D8}" dt="2022-11-18T12:11:24.296" v="408" actId="14100"/>
        <pc:sldMkLst>
          <pc:docMk/>
          <pc:sldMk cId="235823918" sldId="439"/>
        </pc:sldMkLst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2" creationId="{AF420216-3AE8-62FC-8393-D0CE6209ED22}"/>
          </ac:spMkLst>
        </pc:spChg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3" creationId="{127D4965-EE60-772B-BDF3-AFC3024CE3DD}"/>
          </ac:spMkLst>
        </pc:spChg>
        <pc:spChg chg="add mod ord">
          <ac:chgData name="Francisco Valentin Ramirez Cuevas" userId="e79bf063-6348-4b44-8f45-581164b14c81" providerId="ADAL" clId="{33230606-6AE7-429D-BCC6-C6D8204036D8}" dt="2022-11-18T12:11:15.849" v="406" actId="167"/>
          <ac:spMkLst>
            <pc:docMk/>
            <pc:sldMk cId="235823918" sldId="439"/>
            <ac:spMk id="4" creationId="{AD1DF5B1-C3C2-3F4F-56E8-D21C444F725B}"/>
          </ac:spMkLst>
        </pc:spChg>
        <pc:picChg chg="add mod">
          <ac:chgData name="Francisco Valentin Ramirez Cuevas" userId="e79bf063-6348-4b44-8f45-581164b14c81" providerId="ADAL" clId="{33230606-6AE7-429D-BCC6-C6D8204036D8}" dt="2022-11-18T12:11:24.296" v="408" actId="14100"/>
          <ac:picMkLst>
            <pc:docMk/>
            <pc:sldMk cId="235823918" sldId="439"/>
            <ac:picMk id="3074" creationId="{BD5745ED-9F1F-47FD-3143-452DC78CFB5C}"/>
          </ac:picMkLst>
        </pc:picChg>
      </pc:sldChg>
    </pc:docChg>
  </pc:docChgLst>
  <pc:docChgLst>
    <pc:chgData name="Francisco Valentin Ramirez Cuevas" userId="e79bf063-6348-4b44-8f45-581164b14c81" providerId="ADAL" clId="{51A3B458-BF45-492E-9905-C0A744BCF09E}"/>
    <pc:docChg chg="undo redo custSel addSld delSld modSld sldOrd">
      <pc:chgData name="Francisco Valentin Ramirez Cuevas" userId="e79bf063-6348-4b44-8f45-581164b14c81" providerId="ADAL" clId="{51A3B458-BF45-492E-9905-C0A744BCF09E}" dt="2022-11-09T19:26:22.813" v="2234"/>
      <pc:docMkLst>
        <pc:docMk/>
      </pc:docMkLst>
      <pc:sldChg chg="addSp delSp modSp add mod">
        <pc:chgData name="Francisco Valentin Ramirez Cuevas" userId="e79bf063-6348-4b44-8f45-581164b14c81" providerId="ADAL" clId="{51A3B458-BF45-492E-9905-C0A744BCF09E}" dt="2022-11-08T17:16:19.704" v="4" actId="1076"/>
        <pc:sldMkLst>
          <pc:docMk/>
          <pc:sldMk cId="1942928125" sldId="390"/>
        </pc:sldMkLst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1" creationId="{9D89DA09-1AED-6DB5-A98E-29D7CF375BF5}"/>
          </ac:spMkLst>
        </pc:spChg>
        <pc:picChg chg="add mod">
          <ac:chgData name="Francisco Valentin Ramirez Cuevas" userId="e79bf063-6348-4b44-8f45-581164b14c81" providerId="ADAL" clId="{51A3B458-BF45-492E-9905-C0A744BCF09E}" dt="2022-11-08T17:16:19.704" v="4" actId="1076"/>
          <ac:picMkLst>
            <pc:docMk/>
            <pc:sldMk cId="1942928125" sldId="390"/>
            <ac:picMk id="1026" creationId="{8BD6B994-D97E-9620-FC69-68C228844321}"/>
          </ac:picMkLst>
        </pc:pic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20:04:08.628" v="882" actId="1035"/>
        <pc:sldMkLst>
          <pc:docMk/>
          <pc:sldMk cId="3483122777" sldId="391"/>
        </pc:sldMkLst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3" creationId="{DA621C73-97BD-3B00-989E-6C2E06F39171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4" creationId="{D3206326-DA9A-D68D-AADD-3B3A335C1103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6" creationId="{3AD5E390-977B-E259-F643-E3333B997F3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7" creationId="{B0979405-6007-89AA-0F05-7292D1351E99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8" creationId="{445C5CAA-3324-219A-F3DE-B879FBFA90C2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9" creationId="{E85D203F-DEEE-12C7-C06E-E0355B2F2387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0" creationId="{6DE34136-4FB7-CD9E-8047-048FA2A81C2A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1" creationId="{FD0C162E-C784-7AB9-31E8-0527C018547E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2" creationId="{D2A5683F-A543-0FFC-2B0A-C287F74A23AF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3" creationId="{0798648F-CA18-1F73-0CC6-2333580F75F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4" creationId="{7009362D-F60E-41F5-C817-F42D38863AE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5" creationId="{BDE060F6-24D7-4445-6462-4E704C3B5CAD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6" creationId="{4040CC82-6461-CA54-A2D2-34C73AA16836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7" creationId="{84BB05B0-104E-46B4-EABE-5680DC81B9F3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8" creationId="{25637E15-B993-BEE9-0954-3573ACB0EC94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9" creationId="{5D6AF488-2618-044E-759E-DA75C91EA4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0" creationId="{DD24AB81-6F2B-2A55-3E76-A755A9B77219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1" creationId="{71FB417C-F3EA-73B3-6865-F1814047DF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2" creationId="{280C2C64-8ABF-6EA2-D479-244923B4C59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3" creationId="{080D1C74-C66B-18B6-B892-19FD73DC35A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4" creationId="{886CE6B4-6C78-A42E-355D-32024F3590A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5" creationId="{BBD83C89-622A-D208-DCD7-F0AE44479695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6" creationId="{2980B93F-FB38-2AC5-5FFE-CCBE04EFC527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7" creationId="{5947996B-E368-EFAD-32B4-04CFAA86FAE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8" creationId="{BA6AAEC3-1764-9F1F-B029-C7753AC4CA5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9" creationId="{A77998FA-8119-BC70-A12A-B0880A9DE32B}"/>
          </ac:spMkLst>
        </pc:spChg>
        <pc:spChg chg="mod topLvl">
          <ac:chgData name="Francisco Valentin Ramirez Cuevas" userId="e79bf063-6348-4b44-8f45-581164b14c81" providerId="ADAL" clId="{51A3B458-BF45-492E-9905-C0A744BCF09E}" dt="2022-11-08T19:38:56.974" v="349" actId="165"/>
          <ac:spMkLst>
            <pc:docMk/>
            <pc:sldMk cId="3483122777" sldId="391"/>
            <ac:spMk id="30" creationId="{F4F88BB5-B46E-7FED-AEC3-5442CE364703}"/>
          </ac:spMkLst>
        </pc:spChg>
        <pc:spChg chg="mod topLvl">
          <ac:chgData name="Francisco Valentin Ramirez Cuevas" userId="e79bf063-6348-4b44-8f45-581164b14c81" providerId="ADAL" clId="{51A3B458-BF45-492E-9905-C0A744BCF09E}" dt="2022-11-08T19:57:45.092" v="796" actId="207"/>
          <ac:spMkLst>
            <pc:docMk/>
            <pc:sldMk cId="3483122777" sldId="39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2" creationId="{E9FB170E-79FB-34E2-3A08-25EAE8BE98A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4" creationId="{F0612239-0AC3-9985-FCAB-1950AF970B9C}"/>
          </ac:spMkLst>
        </pc:spChg>
        <pc:spChg chg="mod topLvl">
          <ac:chgData name="Francisco Valentin Ramirez Cuevas" userId="e79bf063-6348-4b44-8f45-581164b14c81" providerId="ADAL" clId="{51A3B458-BF45-492E-9905-C0A744BCF09E}" dt="2022-11-08T20:03:08.140" v="851" actId="1076"/>
          <ac:spMkLst>
            <pc:docMk/>
            <pc:sldMk cId="3483122777" sldId="391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6" creationId="{721D9237-12DB-2188-7E30-B9A72145A72B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7" creationId="{B2EE0DF5-DBFC-621D-13A8-624992E681F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8" creationId="{80D69929-AA60-C7A7-2B18-CC72554E8C8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9" creationId="{E645242B-3DE5-8D4C-32BC-325CC2A904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0" creationId="{ED62B4A4-3205-405E-78F4-A6EEEA931FA0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1" creationId="{314A0B32-C491-6A49-4EFC-2D866D838C0E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2" creationId="{11184ED0-1252-0148-9FF9-DA63E38F42E5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3" creationId="{F03E3709-18E1-4EA5-15AE-994CB09B284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4" creationId="{413E4A73-95D0-3B36-6F1D-2E516522CF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5" creationId="{02246AFE-4024-5030-E1A4-1908C07382A9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7" creationId="{5C576ADD-57C7-DB3D-8295-FC6E3999F516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8" creationId="{CB90CD6A-7B8A-1CE0-827B-2BFF9D42AC0B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9" creationId="{9845B26C-B753-3D65-484B-5947ED5A4FE7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2" creationId="{27FAAE7B-7DC0-545C-5D68-E1F2B3AB1FE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3" creationId="{0B297498-C53F-06E4-A85D-0011824F4F98}"/>
          </ac:spMkLst>
        </pc:spChg>
        <pc:spChg chg="mod topLvl">
          <ac:chgData name="Francisco Valentin Ramirez Cuevas" userId="e79bf063-6348-4b44-8f45-581164b14c81" providerId="ADAL" clId="{51A3B458-BF45-492E-9905-C0A744BCF09E}" dt="2022-11-08T19:39:29.341" v="414" actId="1037"/>
          <ac:spMkLst>
            <pc:docMk/>
            <pc:sldMk cId="3483122777" sldId="39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6" creationId="{2D3204D6-A898-A303-F3A6-1E18A668EA93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7" creationId="{FD7ABE06-ED85-1592-9B39-3E3A5C93D14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8" creationId="{E7AB664B-17F6-A8C2-E443-9A3AD5442E1F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9" creationId="{793ACE03-DB68-E373-3A0C-27AE480DB050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60" creationId="{6B53F2FE-1C03-6DFD-CA51-4F13228DE84A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61" creationId="{9D89DA09-1AED-6DB5-A98E-29D7CF375BF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2" creationId="{705BAC67-B057-5349-E96E-DAFDD7BB4D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3" creationId="{C8062D43-DBE6-5434-2FC1-2286A33997A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4" creationId="{DAAE69B0-A6BC-0AAA-6447-B2B03BA7C6B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5" creationId="{1A5AF03E-6DB1-4109-277E-B6DC788269A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6" creationId="{91A2269D-3803-4F65-DE93-C8EE5D9E3B5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7" creationId="{CA8665AB-200D-15CA-E633-C1A9DA878C72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8" creationId="{BF221D52-CD4C-C88E-A604-A4766E98713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9" creationId="{EA99E7EB-C5C3-086C-C8F9-082E839A795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0" creationId="{AB11E70A-D383-7140-B3EA-399FD8E646C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1" creationId="{579D6C41-EC1A-E641-5280-220CD9C4A233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2" creationId="{1363D4A5-41EF-B3E5-F162-EE7D4C29956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3" creationId="{777EE916-8EF4-6D91-0552-C4B3EFE872D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4" creationId="{274E6D05-E85B-5B25-C17F-92203D402B4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19:49:49.632" v="632" actId="478"/>
          <ac:spMkLst>
            <pc:docMk/>
            <pc:sldMk cId="3483122777" sldId="391"/>
            <ac:spMk id="84" creationId="{90FE453C-15E6-59D5-CD62-4953488414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5" creationId="{9A53916D-7069-3792-71F7-556549C3671A}"/>
          </ac:spMkLst>
        </pc:spChg>
        <pc:spChg chg="add del">
          <ac:chgData name="Francisco Valentin Ramirez Cuevas" userId="e79bf063-6348-4b44-8f45-581164b14c81" providerId="ADAL" clId="{51A3B458-BF45-492E-9905-C0A744BCF09E}" dt="2022-11-08T19:47:17.927" v="583" actId="478"/>
          <ac:spMkLst>
            <pc:docMk/>
            <pc:sldMk cId="3483122777" sldId="391"/>
            <ac:spMk id="86" creationId="{55F3DA09-826A-EF0E-9FC2-5F205596516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7" creationId="{41564E39-0211-3B6A-8D11-B33B8FE81C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0" creationId="{AD2DB2D2-C9A6-292B-52F5-BCC941D2C2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8" creationId="{02DB8D8C-9691-D36B-3720-748657F6E9E0}"/>
          </ac:spMkLst>
        </pc:spChg>
        <pc:spChg chg="add mod">
          <ac:chgData name="Francisco Valentin Ramirez Cuevas" userId="e79bf063-6348-4b44-8f45-581164b14c81" providerId="ADAL" clId="{51A3B458-BF45-492E-9905-C0A744BCF09E}" dt="2022-11-08T19:54:14.290" v="707" actId="1076"/>
          <ac:spMkLst>
            <pc:docMk/>
            <pc:sldMk cId="3483122777" sldId="391"/>
            <ac:spMk id="103" creationId="{827ADE50-4236-CB99-B1A7-EF249A87DEE0}"/>
          </ac:spMkLst>
        </pc:spChg>
        <pc:spChg chg="add mod">
          <ac:chgData name="Francisco Valentin Ramirez Cuevas" userId="e79bf063-6348-4b44-8f45-581164b14c81" providerId="ADAL" clId="{51A3B458-BF45-492E-9905-C0A744BCF09E}" dt="2022-11-08T19:56:30.403" v="763" actId="1035"/>
          <ac:spMkLst>
            <pc:docMk/>
            <pc:sldMk cId="3483122777" sldId="391"/>
            <ac:spMk id="104" creationId="{F39248A9-EBBA-54DE-68AF-0361793B8B94}"/>
          </ac:spMkLst>
        </pc:spChg>
        <pc:spChg chg="add mod">
          <ac:chgData name="Francisco Valentin Ramirez Cuevas" userId="e79bf063-6348-4b44-8f45-581164b14c81" providerId="ADAL" clId="{51A3B458-BF45-492E-9905-C0A744BCF09E}" dt="2022-11-08T19:56:21.499" v="759" actId="1076"/>
          <ac:spMkLst>
            <pc:docMk/>
            <pc:sldMk cId="3483122777" sldId="391"/>
            <ac:spMk id="105" creationId="{189C31E0-82E2-E288-4444-5646D55709E1}"/>
          </ac:spMkLst>
        </pc:spChg>
        <pc:spChg chg="add mod">
          <ac:chgData name="Francisco Valentin Ramirez Cuevas" userId="e79bf063-6348-4b44-8f45-581164b14c81" providerId="ADAL" clId="{51A3B458-BF45-492E-9905-C0A744BCF09E}" dt="2022-11-08T19:57:36.153" v="795" actId="1076"/>
          <ac:spMkLst>
            <pc:docMk/>
            <pc:sldMk cId="3483122777" sldId="391"/>
            <ac:spMk id="120" creationId="{F3F3A2F9-F417-4D77-1034-D5FE29FE86C3}"/>
          </ac:spMkLst>
        </pc:spChg>
        <pc:grpChg chg="add del mod">
          <ac:chgData name="Francisco Valentin Ramirez Cuevas" userId="e79bf063-6348-4b44-8f45-581164b14c81" providerId="ADAL" clId="{51A3B458-BF45-492E-9905-C0A744BCF09E}" dt="2022-11-08T19:38:56.974" v="349" actId="165"/>
          <ac:grpSpMkLst>
            <pc:docMk/>
            <pc:sldMk cId="3483122777" sldId="391"/>
            <ac:grpSpMk id="2" creationId="{4A521C7E-74AE-8DD3-7BD7-7DE07C5EEFB5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9:48:51.574" v="611" actId="478"/>
          <ac:picMkLst>
            <pc:docMk/>
            <pc:sldMk cId="3483122777" sldId="391"/>
            <ac:picMk id="3074" creationId="{0B6F2083-6BB8-E047-96FD-57AFC094DC5F}"/>
          </ac:picMkLst>
        </pc:picChg>
        <pc:cxnChg chg="mod topLvl">
          <ac:chgData name="Francisco Valentin Ramirez Cuevas" userId="e79bf063-6348-4b44-8f45-581164b14c81" providerId="ADAL" clId="{51A3B458-BF45-492E-9905-C0A744BCF09E}" dt="2022-11-08T20:03:55.123" v="874" actId="14100"/>
          <ac:cxnSpMkLst>
            <pc:docMk/>
            <pc:sldMk cId="3483122777" sldId="391"/>
            <ac:cxnSpMk id="33" creationId="{245189C3-3E56-33CA-9770-A24452B61B12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3:58.522" v="875" actId="14100"/>
          <ac:cxnSpMkLst>
            <pc:docMk/>
            <pc:sldMk cId="3483122777" sldId="391"/>
            <ac:cxnSpMk id="46" creationId="{5BC9B001-0997-3225-0DF7-43045754B54C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4:03.677" v="876" actId="14100"/>
          <ac:cxnSpMkLst>
            <pc:docMk/>
            <pc:sldMk cId="3483122777" sldId="391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9:35:37.214" v="297" actId="478"/>
          <ac:cxnSpMkLst>
            <pc:docMk/>
            <pc:sldMk cId="3483122777" sldId="391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9:35:38.515" v="298" actId="478"/>
          <ac:cxnSpMkLst>
            <pc:docMk/>
            <pc:sldMk cId="3483122777" sldId="391"/>
            <ac:cxnSpMk id="55" creationId="{2DD89748-48B0-7B09-4019-3C3FA13261A5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77" creationId="{9E59BC17-C22C-D42E-505D-A4BFB6FF0493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81" creationId="{CEB2D171-0BA1-7B2B-7C25-465B1D3B8418}"/>
          </ac:cxnSpMkLst>
        </pc:cxnChg>
        <pc:cxnChg chg="add del">
          <ac:chgData name="Francisco Valentin Ramirez Cuevas" userId="e79bf063-6348-4b44-8f45-581164b14c81" providerId="ADAL" clId="{51A3B458-BF45-492E-9905-C0A744BCF09E}" dt="2022-11-08T19:49:30.426" v="618" actId="478"/>
          <ac:cxnSpMkLst>
            <pc:docMk/>
            <pc:sldMk cId="3483122777" sldId="391"/>
            <ac:cxnSpMk id="89" creationId="{C0B29A88-12EE-7C8D-54A2-087DB90A2A7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3:47.732" v="694" actId="692"/>
          <ac:cxnSpMkLst>
            <pc:docMk/>
            <pc:sldMk cId="3483122777" sldId="391"/>
            <ac:cxnSpMk id="99" creationId="{0351E73A-0C80-68F2-2156-B924A9329931}"/>
          </ac:cxnSpMkLst>
        </pc:cxnChg>
        <pc:cxnChg chg="add del mod">
          <ac:chgData name="Francisco Valentin Ramirez Cuevas" userId="e79bf063-6348-4b44-8f45-581164b14c81" providerId="ADAL" clId="{51A3B458-BF45-492E-9905-C0A744BCF09E}" dt="2022-11-08T19:53:52.932" v="696"/>
          <ac:cxnSpMkLst>
            <pc:docMk/>
            <pc:sldMk cId="3483122777" sldId="391"/>
            <ac:cxnSpMk id="102" creationId="{650FA9F6-4669-BE4F-C2D2-2B0C0BABC0DB}"/>
          </ac:cxnSpMkLst>
        </pc:cxnChg>
        <pc:cxnChg chg="add mod">
          <ac:chgData name="Francisco Valentin Ramirez Cuevas" userId="e79bf063-6348-4b44-8f45-581164b14c81" providerId="ADAL" clId="{51A3B458-BF45-492E-9905-C0A744BCF09E}" dt="2022-11-08T19:55:55.876" v="752" actId="14100"/>
          <ac:cxnSpMkLst>
            <pc:docMk/>
            <pc:sldMk cId="3483122777" sldId="391"/>
            <ac:cxnSpMk id="106" creationId="{F3A80A81-8A41-C59A-168A-C092A568368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6:02.873" v="754" actId="1076"/>
          <ac:cxnSpMkLst>
            <pc:docMk/>
            <pc:sldMk cId="3483122777" sldId="391"/>
            <ac:cxnSpMk id="116" creationId="{698C0B58-F076-A10E-4F6D-E3A0ADC6B532}"/>
          </ac:cxnSpMkLst>
        </pc:cxnChg>
        <pc:cxnChg chg="add mod">
          <ac:chgData name="Francisco Valentin Ramirez Cuevas" userId="e79bf063-6348-4b44-8f45-581164b14c81" providerId="ADAL" clId="{51A3B458-BF45-492E-9905-C0A744BCF09E}" dt="2022-11-08T19:57:10.429" v="770" actId="692"/>
          <ac:cxnSpMkLst>
            <pc:docMk/>
            <pc:sldMk cId="3483122777" sldId="391"/>
            <ac:cxnSpMk id="117" creationId="{E84AA165-3DBA-020F-CACB-0C9A4B57084A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18:26:24.808" v="289" actId="14100"/>
        <pc:sldMkLst>
          <pc:docMk/>
          <pc:sldMk cId="3203535495" sldId="392"/>
        </pc:sldMkLst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4" creationId="{6CEA2BFB-9618-1B8B-9AF8-B7376B4ED4A4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5" creationId="{EFE2DF1F-CF2C-62CF-15D1-884902880560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6" creationId="{4466C80F-EB94-F2CF-B97B-809FE3C0F4F1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7" creationId="{9C756FC9-06B9-18C1-DBC4-830945B739C7}"/>
          </ac:spMkLst>
        </pc:spChg>
        <pc:spChg chg="add mod">
          <ac:chgData name="Francisco Valentin Ramirez Cuevas" userId="e79bf063-6348-4b44-8f45-581164b14c81" providerId="ADAL" clId="{51A3B458-BF45-492E-9905-C0A744BCF09E}" dt="2022-11-08T18:25:22.892" v="286" actId="14100"/>
          <ac:spMkLst>
            <pc:docMk/>
            <pc:sldMk cId="3203535495" sldId="392"/>
            <ac:spMk id="8" creationId="{1B5E2FDB-E03A-79D5-4381-738E484BFC2C}"/>
          </ac:spMkLst>
        </pc:spChg>
        <pc:spChg chg="add mod">
          <ac:chgData name="Francisco Valentin Ramirez Cuevas" userId="e79bf063-6348-4b44-8f45-581164b14c81" providerId="ADAL" clId="{51A3B458-BF45-492E-9905-C0A744BCF09E}" dt="2022-11-08T18:26:24.808" v="289" actId="14100"/>
          <ac:spMkLst>
            <pc:docMk/>
            <pc:sldMk cId="3203535495" sldId="392"/>
            <ac:spMk id="9" creationId="{B3441527-6410-613D-16A9-88BEBEF8DF86}"/>
          </ac:spMkLst>
        </pc:spChg>
        <pc:spChg chg="add mod">
          <ac:chgData name="Francisco Valentin Ramirez Cuevas" userId="e79bf063-6348-4b44-8f45-581164b14c81" providerId="ADAL" clId="{51A3B458-BF45-492E-9905-C0A744BCF09E}" dt="2022-11-08T18:26:22.547" v="288" actId="14100"/>
          <ac:spMkLst>
            <pc:docMk/>
            <pc:sldMk cId="3203535495" sldId="392"/>
            <ac:spMk id="10" creationId="{6955A8F0-AAB5-C2F1-DD80-84FFC24CF074}"/>
          </ac:spMkLst>
        </pc:spChg>
        <pc:spChg chg="add mod">
          <ac:chgData name="Francisco Valentin Ramirez Cuevas" userId="e79bf063-6348-4b44-8f45-581164b14c81" providerId="ADAL" clId="{51A3B458-BF45-492E-9905-C0A744BCF09E}" dt="2022-11-08T18:25:20.372" v="285" actId="14100"/>
          <ac:spMkLst>
            <pc:docMk/>
            <pc:sldMk cId="3203535495" sldId="392"/>
            <ac:spMk id="11" creationId="{993F5A34-8C6F-A227-8A8B-E529491C588F}"/>
          </ac:spMkLst>
        </pc:spChg>
        <pc:grpChg chg="add del mod">
          <ac:chgData name="Francisco Valentin Ramirez Cuevas" userId="e79bf063-6348-4b44-8f45-581164b14c81" providerId="ADAL" clId="{51A3B458-BF45-492E-9905-C0A744BCF09E}" dt="2022-11-08T18:15:26.411" v="57" actId="165"/>
          <ac:grpSpMkLst>
            <pc:docMk/>
            <pc:sldMk cId="3203535495" sldId="392"/>
            <ac:grpSpMk id="2" creationId="{C46315FC-7459-2755-D5D8-B79A91B09BF1}"/>
          </ac:grpSpMkLst>
        </pc:grpChg>
        <pc:grpChg chg="add mod">
          <ac:chgData name="Francisco Valentin Ramirez Cuevas" userId="e79bf063-6348-4b44-8f45-581164b14c81" providerId="ADAL" clId="{51A3B458-BF45-492E-9905-C0A744BCF09E}" dt="2022-11-08T18:25:53.455" v="287" actId="113"/>
          <ac:grpSpMkLst>
            <pc:docMk/>
            <pc:sldMk cId="3203535495" sldId="392"/>
            <ac:grpSpMk id="12" creationId="{0929F2E7-027D-15E7-6C38-55DAC8DAC340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8:15:18.379" v="53"/>
          <ac:picMkLst>
            <pc:docMk/>
            <pc:sldMk cId="3203535495" sldId="392"/>
            <ac:picMk id="3" creationId="{E0E8DDCC-8704-22B5-9B20-7BDB7A309BB2}"/>
          </ac:picMkLst>
        </pc:picChg>
        <pc:picChg chg="del">
          <ac:chgData name="Francisco Valentin Ramirez Cuevas" userId="e79bf063-6348-4b44-8f45-581164b14c81" providerId="ADAL" clId="{51A3B458-BF45-492E-9905-C0A744BCF09E}" dt="2022-11-08T17:26:26.240" v="6" actId="478"/>
          <ac:picMkLst>
            <pc:docMk/>
            <pc:sldMk cId="3203535495" sldId="392"/>
            <ac:picMk id="1026" creationId="{8BD6B994-D97E-9620-FC69-68C228844321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8T18:25:18.240" v="284" actId="1076"/>
          <ac:picMkLst>
            <pc:docMk/>
            <pc:sldMk cId="3203535495" sldId="392"/>
            <ac:picMk id="2050" creationId="{AE432616-CD1E-E2DE-23DF-AA7630FD0099}"/>
          </ac:picMkLst>
        </pc:picChg>
        <pc:picChg chg="add mod topLvl">
          <ac:chgData name="Francisco Valentin Ramirez Cuevas" userId="e79bf063-6348-4b44-8f45-581164b14c81" providerId="ADAL" clId="{51A3B458-BF45-492E-9905-C0A744BCF09E}" dt="2022-11-08T18:25:53.455" v="287" actId="113"/>
          <ac:picMkLst>
            <pc:docMk/>
            <pc:sldMk cId="3203535495" sldId="392"/>
            <ac:picMk id="2052" creationId="{6B4C18ED-96C2-7BFC-067A-74A6AF587C0F}"/>
          </ac:picMkLst>
        </pc:picChg>
      </pc:sldChg>
      <pc:sldChg chg="addSp delSp modSp add mod ord">
        <pc:chgData name="Francisco Valentin Ramirez Cuevas" userId="e79bf063-6348-4b44-8f45-581164b14c81" providerId="ADAL" clId="{51A3B458-BF45-492E-9905-C0A744BCF09E}" dt="2022-11-08T23:50:44.864" v="1002" actId="21"/>
        <pc:sldMkLst>
          <pc:docMk/>
          <pc:sldMk cId="2296005107" sldId="393"/>
        </pc:sldMkLst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" creationId="{DA621C73-97BD-3B00-989E-6C2E06F3917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4" creationId="{D3206326-DA9A-D68D-AADD-3B3A335C11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" creationId="{5E6DA68D-B707-EF83-DC94-6D21B42DBC3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9" creationId="{E85D203F-DEEE-12C7-C06E-E0355B2F2387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" creationId="{6DE34136-4FB7-CD9E-8047-048FA2A81C2A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1" creationId="{FD0C162E-C784-7AB9-31E8-0527C018547E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" creationId="{D2A5683F-A543-0FFC-2B0A-C287F74A23AF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3" creationId="{0798648F-CA18-1F73-0CC6-2333580F75F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4" creationId="{7009362D-F60E-41F5-C817-F42D38863AE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5" creationId="{BDE060F6-24D7-4445-6462-4E704C3B5CA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6" creationId="{4040CC82-6461-CA54-A2D2-34C73AA16836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7" creationId="{84BB05B0-104E-46B4-EABE-5680DC81B9F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8" creationId="{25637E15-B993-BEE9-0954-3573ACB0EC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9" creationId="{5D6AF488-2618-044E-759E-DA75C91EA4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0" creationId="{DD24AB81-6F2B-2A55-3E76-A755A9B77219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1" creationId="{71FB417C-F3EA-73B3-6865-F1814047DF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2" creationId="{280C2C64-8ABF-6EA2-D479-244923B4C59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3" creationId="{080D1C74-C66B-18B6-B892-19FD73DC35A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4" creationId="{886CE6B4-6C78-A42E-355D-32024F3590A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5" creationId="{BBD83C89-622A-D208-DCD7-F0AE4447969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6" creationId="{2980B93F-FB38-2AC5-5FFE-CCBE04EFC527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7" creationId="{5947996B-E368-EFAD-32B4-04CFAA86FAE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8" creationId="{BA6AAEC3-1764-9F1F-B029-C7753AC4CA5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9" creationId="{A77998FA-8119-BC70-A12A-B0880A9DE32B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1" creationId="{6BB4C08B-EEDE-A631-7BF5-592A4AEDC1F9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2" creationId="{E9FB170E-79FB-34E2-3A08-25EAE8BE98A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4" creationId="{F0612239-0AC3-9985-FCAB-1950AF970B9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5" creationId="{0A81A5A8-2629-2E28-716F-3080B487C58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6" creationId="{721D9237-12DB-2188-7E30-B9A72145A72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37" creationId="{B2EE0DF5-DBFC-621D-13A8-624992E681F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8" creationId="{80D69929-AA60-C7A7-2B18-CC72554E8C8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9" creationId="{E645242B-3DE5-8D4C-32BC-325CC2A904A6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0" creationId="{ED62B4A4-3205-405E-78F4-A6EEEA931FA0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1" creationId="{314A0B32-C491-6A49-4EFC-2D866D838C0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2" creationId="{11184ED0-1252-0148-9FF9-DA63E38F42E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3" creationId="{F03E3709-18E1-4EA5-15AE-994CB09B284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4" creationId="{413E4A73-95D0-3B36-6F1D-2E516522CFA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5" creationId="{02246AFE-4024-5030-E1A4-1908C07382A9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7" creationId="{5C576ADD-57C7-DB3D-8295-FC6E3999F51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2" creationId="{27FAAE7B-7DC0-545C-5D68-E1F2B3AB1FE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3" creationId="{0B297498-C53F-06E4-A85D-0011824F4F98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6" creationId="{2D3204D6-A898-A303-F3A6-1E18A668EA9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8" creationId="{E7AB664B-17F6-A8C2-E443-9A3AD5442E1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1" creationId="{9D89DA09-1AED-6DB5-A98E-29D7CF375BF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2" creationId="{705BAC67-B057-5349-E96E-DAFDD7BB4D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3" creationId="{C8062D43-DBE6-5434-2FC1-2286A33997A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4" creationId="{DAAE69B0-A6BC-0AAA-6447-B2B03BA7C6B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5" creationId="{1A5AF03E-6DB1-4109-277E-B6DC788269A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6" creationId="{91A2269D-3803-4F65-DE93-C8EE5D9E3B5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7" creationId="{CA8665AB-200D-15CA-E633-C1A9DA878C72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8" creationId="{BF221D52-CD4C-C88E-A604-A4766E98713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9" creationId="{EA99E7EB-C5C3-086C-C8F9-082E839A79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0" creationId="{AB11E70A-D383-7140-B3EA-399FD8E646C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1" creationId="{579D6C41-EC1A-E641-5280-220CD9C4A233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2" creationId="{1363D4A5-41EF-B3E5-F162-EE7D4C29956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3" creationId="{777EE916-8EF4-6D91-0552-C4B3EFE872DE}"/>
          </ac:spMkLst>
        </pc:spChg>
        <pc:spChg chg="del mod">
          <ac:chgData name="Francisco Valentin Ramirez Cuevas" userId="e79bf063-6348-4b44-8f45-581164b14c81" providerId="ADAL" clId="{51A3B458-BF45-492E-9905-C0A744BCF09E}" dt="2022-11-08T20:24:50.041" v="897" actId="478"/>
          <ac:spMkLst>
            <pc:docMk/>
            <pc:sldMk cId="2296005107" sldId="393"/>
            <ac:spMk id="74" creationId="{274E6D05-E85B-5B25-C17F-92203D402B4A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9" creationId="{8DA1533F-7BE5-73B3-4002-22E7472674D9}"/>
          </ac:spMkLst>
        </pc:spChg>
        <pc:spChg chg="del mod">
          <ac:chgData name="Francisco Valentin Ramirez Cuevas" userId="e79bf063-6348-4b44-8f45-581164b14c81" providerId="ADAL" clId="{51A3B458-BF45-492E-9905-C0A744BCF09E}" dt="2022-11-08T20:24:51.790" v="898" actId="478"/>
          <ac:spMkLst>
            <pc:docMk/>
            <pc:sldMk cId="2296005107" sldId="393"/>
            <ac:spMk id="85" creationId="{9A53916D-7069-3792-71F7-556549C3671A}"/>
          </ac:spMkLst>
        </pc:spChg>
        <pc:spChg chg="add del mod or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86" creationId="{BCECFB2A-1646-BCC1-2068-B5678483A2F2}"/>
          </ac:spMkLst>
        </pc:spChg>
        <pc:spChg chg="del mod">
          <ac:chgData name="Francisco Valentin Ramirez Cuevas" userId="e79bf063-6348-4b44-8f45-581164b14c81" providerId="ADAL" clId="{51A3B458-BF45-492E-9905-C0A744BCF09E}" dt="2022-11-08T20:24:52.646" v="899" actId="478"/>
          <ac:spMkLst>
            <pc:docMk/>
            <pc:sldMk cId="2296005107" sldId="393"/>
            <ac:spMk id="87" creationId="{41564E39-0211-3B6A-8D11-B33B8FE81C74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0" creationId="{AD2DB2D2-C9A6-292B-52F5-BCC941D2C274}"/>
          </ac:spMkLst>
        </pc:spChg>
        <pc:spChg chg="add mod ord">
          <ac:chgData name="Francisco Valentin Ramirez Cuevas" userId="e79bf063-6348-4b44-8f45-581164b14c81" providerId="ADAL" clId="{51A3B458-BF45-492E-9905-C0A744BCF09E}" dt="2022-11-08T23:36:45.530" v="993" actId="14100"/>
          <ac:spMkLst>
            <pc:docMk/>
            <pc:sldMk cId="2296005107" sldId="393"/>
            <ac:spMk id="93" creationId="{C2AF2761-88E7-82B4-4BA1-5AE651014024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8" creationId="{02DB8D8C-9691-D36B-3720-748657F6E9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3" creationId="{827ADE50-4236-CB99-B1A7-EF249A87DE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4" creationId="{F39248A9-EBBA-54DE-68AF-0361793B8B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5" creationId="{189C31E0-82E2-E288-4444-5646D55709E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0" creationId="{F3F3A2F9-F417-4D77-1034-D5FE29FE86C3}"/>
          </ac:spMkLst>
        </pc:spChg>
        <pc:picChg chg="add del">
          <ac:chgData name="Francisco Valentin Ramirez Cuevas" userId="e79bf063-6348-4b44-8f45-581164b14c81" providerId="ADAL" clId="{51A3B458-BF45-492E-9905-C0A744BCF09E}" dt="2022-11-08T23:30:19.237" v="981" actId="21"/>
          <ac:picMkLst>
            <pc:docMk/>
            <pc:sldMk cId="2296005107" sldId="393"/>
            <ac:picMk id="91" creationId="{6512C370-1323-E331-71D0-A30DCC96F845}"/>
          </ac:picMkLst>
        </pc:picChg>
        <pc:picChg chg="add mod modCrop">
          <ac:chgData name="Francisco Valentin Ramirez Cuevas" userId="e79bf063-6348-4b44-8f45-581164b14c81" providerId="ADAL" clId="{51A3B458-BF45-492E-9905-C0A744BCF09E}" dt="2022-11-08T23:36:28.991" v="988" actId="12788"/>
          <ac:picMkLst>
            <pc:docMk/>
            <pc:sldMk cId="2296005107" sldId="393"/>
            <ac:picMk id="92" creationId="{3EE046FF-8B00-F133-131E-BE4645D3004A}"/>
          </ac:picMkLst>
        </pc:picChg>
        <pc:picChg chg="add del">
          <ac:chgData name="Francisco Valentin Ramirez Cuevas" userId="e79bf063-6348-4b44-8f45-581164b14c81" providerId="ADAL" clId="{51A3B458-BF45-492E-9905-C0A744BCF09E}" dt="2022-11-08T23:50:44.864" v="1002" actId="21"/>
          <ac:picMkLst>
            <pc:docMk/>
            <pc:sldMk cId="2296005107" sldId="393"/>
            <ac:picMk id="95" creationId="{DF3D1B56-F6B4-0183-2AE2-F526CD1B855F}"/>
          </ac:picMkLst>
        </pc:pic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2" creationId="{649678FE-8CB3-993C-FA01-3712CEA4084D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33" creationId="{245189C3-3E56-33CA-9770-A24452B61B12}"/>
          </ac:cxnSpMkLst>
        </pc:cxnChg>
        <pc:cxnChg chg="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20:24:28.192" v="885" actId="478"/>
          <ac:cxnSpMkLst>
            <pc:docMk/>
            <pc:sldMk cId="2296005107" sldId="393"/>
            <ac:cxnSpMk id="50" creationId="{FD385759-D060-A80A-F5AD-2BD2BE42AD25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51" creationId="{5520A19B-CC23-60E2-1DFF-BF2CF4A327DD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77" creationId="{9E59BC17-C22C-D42E-505D-A4BFB6FF0493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49.228" v="896" actId="478"/>
          <ac:cxnSpMkLst>
            <pc:docMk/>
            <pc:sldMk cId="2296005107" sldId="393"/>
            <ac:cxnSpMk id="81" creationId="{CEB2D171-0BA1-7B2B-7C25-465B1D3B8418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99" creationId="{0351E73A-0C80-68F2-2156-B924A9329931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06" creationId="{F3A80A81-8A41-C59A-168A-C092A5683689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6" creationId="{698C0B58-F076-A10E-4F6D-E3A0ADC6B532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7" creationId="{E84AA165-3DBA-020F-CACB-0C9A4B57084A}"/>
          </ac:cxnSpMkLst>
        </pc:cxnChg>
      </pc:sldChg>
      <pc:sldChg chg="delSp add mod">
        <pc:chgData name="Francisco Valentin Ramirez Cuevas" userId="e79bf063-6348-4b44-8f45-581164b14c81" providerId="ADAL" clId="{51A3B458-BF45-492E-9905-C0A744BCF09E}" dt="2022-11-08T23:30:15.465" v="978" actId="21"/>
        <pc:sldMkLst>
          <pc:docMk/>
          <pc:sldMk cId="3484672146" sldId="394"/>
        </pc:sldMkLst>
        <pc:picChg chg="del">
          <ac:chgData name="Francisco Valentin Ramirez Cuevas" userId="e79bf063-6348-4b44-8f45-581164b14c81" providerId="ADAL" clId="{51A3B458-BF45-492E-9905-C0A744BCF09E}" dt="2022-11-08T23:30:15.465" v="978" actId="21"/>
          <ac:picMkLst>
            <pc:docMk/>
            <pc:sldMk cId="3484672146" sldId="394"/>
            <ac:picMk id="91" creationId="{6512C370-1323-E331-71D0-A30DCC96F845}"/>
          </ac:picMkLst>
        </pc:picChg>
      </pc:sldChg>
      <pc:sldChg chg="addSp delSp modSp add del mod">
        <pc:chgData name="Francisco Valentin Ramirez Cuevas" userId="e79bf063-6348-4b44-8f45-581164b14c81" providerId="ADAL" clId="{51A3B458-BF45-492E-9905-C0A744BCF09E}" dt="2022-11-09T00:01:12.313" v="1014" actId="478"/>
        <pc:sldMkLst>
          <pc:docMk/>
          <pc:sldMk cId="197047148" sldId="395"/>
        </pc:sldMkLst>
        <pc:picChg chg="add del">
          <ac:chgData name="Francisco Valentin Ramirez Cuevas" userId="e79bf063-6348-4b44-8f45-581164b14c81" providerId="ADAL" clId="{51A3B458-BF45-492E-9905-C0A744BCF09E}" dt="2022-11-09T00:01:12.313" v="1014" actId="478"/>
          <ac:picMkLst>
            <pc:docMk/>
            <pc:sldMk cId="197047148" sldId="395"/>
            <ac:picMk id="3" creationId="{B0AC778F-2EB2-FFCD-6CA5-54C6DEC322B4}"/>
          </ac:picMkLst>
        </pc:picChg>
        <pc:picChg chg="mod ord modCrop">
          <ac:chgData name="Francisco Valentin Ramirez Cuevas" userId="e79bf063-6348-4b44-8f45-581164b14c81" providerId="ADAL" clId="{51A3B458-BF45-492E-9905-C0A744BCF09E}" dt="2022-11-08T23:51:57.182" v="1011" actId="14100"/>
          <ac:picMkLst>
            <pc:docMk/>
            <pc:sldMk cId="197047148" sldId="395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0:38:34.155" v="1031" actId="478"/>
        <pc:sldMkLst>
          <pc:docMk/>
          <pc:sldMk cId="3871031008" sldId="396"/>
        </pc:sldMkLst>
        <pc:spChg chg="mod">
          <ac:chgData name="Francisco Valentin Ramirez Cuevas" userId="e79bf063-6348-4b44-8f45-581164b14c81" providerId="ADAL" clId="{51A3B458-BF45-492E-9905-C0A744BCF09E}" dt="2022-11-09T00:01:42.937" v="1020" actId="1076"/>
          <ac:spMkLst>
            <pc:docMk/>
            <pc:sldMk cId="3871031008" sldId="396"/>
            <ac:spMk id="93" creationId="{C2AF2761-88E7-82B4-4BA1-5AE651014024}"/>
          </ac:spMkLst>
        </pc:spChg>
        <pc:picChg chg="add del mod">
          <ac:chgData name="Francisco Valentin Ramirez Cuevas" userId="e79bf063-6348-4b44-8f45-581164b14c81" providerId="ADAL" clId="{51A3B458-BF45-492E-9905-C0A744BCF09E}" dt="2022-11-09T00:01:49.019" v="1024"/>
          <ac:picMkLst>
            <pc:docMk/>
            <pc:sldMk cId="3871031008" sldId="396"/>
            <ac:picMk id="2" creationId="{CB03D3CC-0E47-0AA6-5912-045668C9F85E}"/>
          </ac:picMkLst>
        </pc:picChg>
        <pc:picChg chg="del mod modCrop">
          <ac:chgData name="Francisco Valentin Ramirez Cuevas" userId="e79bf063-6348-4b44-8f45-581164b14c81" providerId="ADAL" clId="{51A3B458-BF45-492E-9905-C0A744BCF09E}" dt="2022-11-09T00:01:46.618" v="1021" actId="21"/>
          <ac:picMkLst>
            <pc:docMk/>
            <pc:sldMk cId="3871031008" sldId="396"/>
            <ac:picMk id="3" creationId="{B0AC778F-2EB2-FFCD-6CA5-54C6DEC322B4}"/>
          </ac:picMkLst>
        </pc:picChg>
        <pc:picChg chg="add mod">
          <ac:chgData name="Francisco Valentin Ramirez Cuevas" userId="e79bf063-6348-4b44-8f45-581164b14c81" providerId="ADAL" clId="{51A3B458-BF45-492E-9905-C0A744BCF09E}" dt="2022-11-09T00:01:57.654" v="1028" actId="14100"/>
          <ac:picMkLst>
            <pc:docMk/>
            <pc:sldMk cId="3871031008" sldId="396"/>
            <ac:picMk id="4" creationId="{C08AA922-880B-4EB2-E7F5-FAEF091AF637}"/>
          </ac:picMkLst>
        </pc:picChg>
        <pc:picChg chg="add del">
          <ac:chgData name="Francisco Valentin Ramirez Cuevas" userId="e79bf063-6348-4b44-8f45-581164b14c81" providerId="ADAL" clId="{51A3B458-BF45-492E-9905-C0A744BCF09E}" dt="2022-11-09T00:38:34.155" v="1031" actId="478"/>
          <ac:picMkLst>
            <pc:docMk/>
            <pc:sldMk cId="3871031008" sldId="396"/>
            <ac:picMk id="6" creationId="{F050790C-B167-56DB-0F0F-CCEF224EA934}"/>
          </ac:picMkLst>
        </pc:picChg>
        <pc:picChg chg="del">
          <ac:chgData name="Francisco Valentin Ramirez Cuevas" userId="e79bf063-6348-4b44-8f45-581164b14c81" providerId="ADAL" clId="{51A3B458-BF45-492E-9905-C0A744BCF09E}" dt="2022-11-09T00:01:50.244" v="1025" actId="478"/>
          <ac:picMkLst>
            <pc:docMk/>
            <pc:sldMk cId="3871031008" sldId="396"/>
            <ac:picMk id="92" creationId="{3EE046FF-8B00-F133-131E-BE4645D3004A}"/>
          </ac:picMkLst>
        </pc:picChg>
        <pc:picChg chg="del">
          <ac:chgData name="Francisco Valentin Ramirez Cuevas" userId="e79bf063-6348-4b44-8f45-581164b14c81" providerId="ADAL" clId="{51A3B458-BF45-492E-9905-C0A744BCF09E}" dt="2022-11-09T00:01:47.923" v="1022" actId="478"/>
          <ac:picMkLst>
            <pc:docMk/>
            <pc:sldMk cId="3871031008" sldId="396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2:12:40.749" v="1405" actId="21"/>
        <pc:sldMkLst>
          <pc:docMk/>
          <pc:sldMk cId="4272057792" sldId="397"/>
        </pc:sldMkLst>
        <pc:spChg chg="add mod">
          <ac:chgData name="Francisco Valentin Ramirez Cuevas" userId="e79bf063-6348-4b44-8f45-581164b14c81" providerId="ADAL" clId="{51A3B458-BF45-492E-9905-C0A744BCF09E}" dt="2022-11-09T00:40:20.399" v="1121" actId="1076"/>
          <ac:spMkLst>
            <pc:docMk/>
            <pc:sldMk cId="4272057792" sldId="397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0:44:11.741" v="1156" actId="14100"/>
          <ac:spMkLst>
            <pc:docMk/>
            <pc:sldMk cId="4272057792" sldId="397"/>
            <ac:spMk id="5" creationId="{E5C395D7-FC09-9441-9ED8-7657718A6A61}"/>
          </ac:spMkLst>
        </pc:spChg>
        <pc:spChg chg="add mod">
          <ac:chgData name="Francisco Valentin Ramirez Cuevas" userId="e79bf063-6348-4b44-8f45-581164b14c81" providerId="ADAL" clId="{51A3B458-BF45-492E-9905-C0A744BCF09E}" dt="2022-11-09T00:44:19.099" v="1159" actId="14100"/>
          <ac:spMkLst>
            <pc:docMk/>
            <pc:sldMk cId="4272057792" sldId="397"/>
            <ac:spMk id="7" creationId="{44EEC815-14B6-EBBA-7EFE-E1DD82304291}"/>
          </ac:spMkLst>
        </pc:spChg>
        <pc:spChg chg="add mod">
          <ac:chgData name="Francisco Valentin Ramirez Cuevas" userId="e79bf063-6348-4b44-8f45-581164b14c81" providerId="ADAL" clId="{51A3B458-BF45-492E-9905-C0A744BCF09E}" dt="2022-11-09T02:11:06.509" v="1402" actId="1076"/>
          <ac:spMkLst>
            <pc:docMk/>
            <pc:sldMk cId="4272057792" sldId="397"/>
            <ac:spMk id="8" creationId="{7A7E4EB6-64E6-7BEB-729F-97DFAA83C15E}"/>
          </ac:spMkLst>
        </pc:spChg>
        <pc:spChg chg="add mod ord">
          <ac:chgData name="Francisco Valentin Ramirez Cuevas" userId="e79bf063-6348-4b44-8f45-581164b14c81" providerId="ADAL" clId="{51A3B458-BF45-492E-9905-C0A744BCF09E}" dt="2022-11-09T00:44:03.116" v="1155" actId="1076"/>
          <ac:spMkLst>
            <pc:docMk/>
            <pc:sldMk cId="4272057792" sldId="397"/>
            <ac:spMk id="9" creationId="{5CBBC231-8857-5AC9-1FFE-6D8A9BD080B2}"/>
          </ac:spMkLst>
        </pc:spChg>
        <pc:spChg chg="del">
          <ac:chgData name="Francisco Valentin Ramirez Cuevas" userId="e79bf063-6348-4b44-8f45-581164b14c81" providerId="ADAL" clId="{51A3B458-BF45-492E-9905-C0A744BCF09E}" dt="2022-11-09T00:38:38.295" v="1033" actId="478"/>
          <ac:spMkLst>
            <pc:docMk/>
            <pc:sldMk cId="4272057792" sldId="397"/>
            <ac:spMk id="93" creationId="{C2AF2761-88E7-82B4-4BA1-5AE651014024}"/>
          </ac:spMkLst>
        </pc:spChg>
        <pc:picChg chg="add mod modCrop">
          <ac:chgData name="Francisco Valentin Ramirez Cuevas" userId="e79bf063-6348-4b44-8f45-581164b14c81" providerId="ADAL" clId="{51A3B458-BF45-492E-9905-C0A744BCF09E}" dt="2022-11-09T00:40:20.399" v="1121" actId="1076"/>
          <ac:picMkLst>
            <pc:docMk/>
            <pc:sldMk cId="4272057792" sldId="397"/>
            <ac:picMk id="2" creationId="{B17B00EE-BF2E-FE3F-FA8C-59308DB33B77}"/>
          </ac:picMkLst>
        </pc:picChg>
        <pc:picChg chg="del">
          <ac:chgData name="Francisco Valentin Ramirez Cuevas" userId="e79bf063-6348-4b44-8f45-581164b14c81" providerId="ADAL" clId="{51A3B458-BF45-492E-9905-C0A744BCF09E}" dt="2022-11-09T00:38:38.295" v="1033" actId="478"/>
          <ac:picMkLst>
            <pc:docMk/>
            <pc:sldMk cId="4272057792" sldId="397"/>
            <ac:picMk id="4" creationId="{C08AA922-880B-4EB2-E7F5-FAEF091AF637}"/>
          </ac:picMkLst>
        </pc:picChg>
        <pc:picChg chg="del">
          <ac:chgData name="Francisco Valentin Ramirez Cuevas" userId="e79bf063-6348-4b44-8f45-581164b14c81" providerId="ADAL" clId="{51A3B458-BF45-492E-9905-C0A744BCF09E}" dt="2022-11-09T00:38:35.965" v="1032" actId="21"/>
          <ac:picMkLst>
            <pc:docMk/>
            <pc:sldMk cId="4272057792" sldId="397"/>
            <ac:picMk id="6" creationId="{F050790C-B167-56DB-0F0F-CCEF224EA934}"/>
          </ac:picMkLst>
        </pc:picChg>
        <pc:picChg chg="add del">
          <ac:chgData name="Francisco Valentin Ramirez Cuevas" userId="e79bf063-6348-4b44-8f45-581164b14c81" providerId="ADAL" clId="{51A3B458-BF45-492E-9905-C0A744BCF09E}" dt="2022-11-09T02:12:40.749" v="1405" actId="21"/>
          <ac:picMkLst>
            <pc:docMk/>
            <pc:sldMk cId="4272057792" sldId="397"/>
            <ac:picMk id="11" creationId="{E00B0615-C029-4071-E17E-611C6B3E4396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1:59:36.174" v="1356" actId="1076"/>
        <pc:sldMkLst>
          <pc:docMk/>
          <pc:sldMk cId="3736322245" sldId="398"/>
        </pc:sldMkLst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1:59:36.174" v="1356" actId="1076"/>
          <ac:spMkLst>
            <pc:docMk/>
            <pc:sldMk cId="3736322245" sldId="398"/>
            <ac:spMk id="4" creationId="{627A8D67-C9E0-CEC6-9AC6-70B3CA5D89C0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5" creationId="{E5C395D7-FC09-9441-9ED8-7657718A6A6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7" creationId="{44EEC815-14B6-EBBA-7EFE-E1DD8230429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8" creationId="{7A7E4EB6-64E6-7BEB-729F-97DFAA83C15E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9" creationId="{5CBBC231-8857-5AC9-1FFE-6D8A9BD080B2}"/>
          </ac:spMkLst>
        </pc:spChg>
        <pc:spChg chg="add mod">
          <ac:chgData name="Francisco Valentin Ramirez Cuevas" userId="e79bf063-6348-4b44-8f45-581164b14c81" providerId="ADAL" clId="{51A3B458-BF45-492E-9905-C0A744BCF09E}" dt="2022-11-09T01:57:40.895" v="1328" actId="404"/>
          <ac:spMkLst>
            <pc:docMk/>
            <pc:sldMk cId="3736322245" sldId="398"/>
            <ac:spMk id="10" creationId="{2576422C-1DD4-73B7-F947-19AC336AA397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38.344" v="1200" actId="478"/>
          <ac:spMkLst>
            <pc:docMk/>
            <pc:sldMk cId="3736322245" sldId="398"/>
            <ac:spMk id="11" creationId="{4CC066CE-742B-29EF-DFCF-9AAE45A44B55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2.321" v="1202" actId="478"/>
          <ac:spMkLst>
            <pc:docMk/>
            <pc:sldMk cId="3736322245" sldId="398"/>
            <ac:spMk id="12" creationId="{CCE379DE-5305-1899-1899-1322F0BA83A2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0.510" v="1201" actId="478"/>
          <ac:spMkLst>
            <pc:docMk/>
            <pc:sldMk cId="3736322245" sldId="398"/>
            <ac:spMk id="13" creationId="{5046826A-4079-6481-0E85-BA98D3673762}"/>
          </ac:spMkLst>
        </pc:spChg>
        <pc:spChg chg="add mod">
          <ac:chgData name="Francisco Valentin Ramirez Cuevas" userId="e79bf063-6348-4b44-8f45-581164b14c81" providerId="ADAL" clId="{51A3B458-BF45-492E-9905-C0A744BCF09E}" dt="2022-11-09T01:53:45.077" v="1272" actId="1076"/>
          <ac:spMkLst>
            <pc:docMk/>
            <pc:sldMk cId="3736322245" sldId="398"/>
            <ac:spMk id="56" creationId="{5866E49F-FAD0-9BED-BEA8-82B792B3BE4A}"/>
          </ac:spMkLst>
        </pc:spChg>
        <pc:spChg chg="add mod">
          <ac:chgData name="Francisco Valentin Ramirez Cuevas" userId="e79bf063-6348-4b44-8f45-581164b14c81" providerId="ADAL" clId="{51A3B458-BF45-492E-9905-C0A744BCF09E}" dt="2022-11-09T01:53:34.732" v="1269" actId="14100"/>
          <ac:spMkLst>
            <pc:docMk/>
            <pc:sldMk cId="3736322245" sldId="398"/>
            <ac:spMk id="57" creationId="{34D2B3CF-67AC-F497-DDE7-2C9B300DEC5D}"/>
          </ac:spMkLst>
        </pc:spChg>
        <pc:spChg chg="add del mod">
          <ac:chgData name="Francisco Valentin Ramirez Cuevas" userId="e79bf063-6348-4b44-8f45-581164b14c81" providerId="ADAL" clId="{51A3B458-BF45-492E-9905-C0A744BCF09E}" dt="2022-11-09T01:52:33.676" v="1248" actId="478"/>
          <ac:spMkLst>
            <pc:docMk/>
            <pc:sldMk cId="3736322245" sldId="398"/>
            <ac:spMk id="58" creationId="{5DDBE487-8254-3285-F1DA-D2F842CD15BE}"/>
          </ac:spMkLst>
        </pc:spChg>
        <pc:spChg chg="add mod">
          <ac:chgData name="Francisco Valentin Ramirez Cuevas" userId="e79bf063-6348-4b44-8f45-581164b14c81" providerId="ADAL" clId="{51A3B458-BF45-492E-9905-C0A744BCF09E}" dt="2022-11-09T01:52:39.416" v="1250" actId="1076"/>
          <ac:spMkLst>
            <pc:docMk/>
            <pc:sldMk cId="3736322245" sldId="398"/>
            <ac:spMk id="59" creationId="{91F56FD7-189D-0105-9CAA-45A7ABB32B4F}"/>
          </ac:spMkLst>
        </pc:spChg>
        <pc:spChg chg="add mod">
          <ac:chgData name="Francisco Valentin Ramirez Cuevas" userId="e79bf063-6348-4b44-8f45-581164b14c81" providerId="ADAL" clId="{51A3B458-BF45-492E-9905-C0A744BCF09E}" dt="2022-11-09T01:54:32.211" v="1279" actId="207"/>
          <ac:spMkLst>
            <pc:docMk/>
            <pc:sldMk cId="3736322245" sldId="398"/>
            <ac:spMk id="5131" creationId="{BA5CB7C6-D6AB-A4CB-97DC-175150C14EC9}"/>
          </ac:spMkLst>
        </pc:spChg>
        <pc:spChg chg="add mod">
          <ac:chgData name="Francisco Valentin Ramirez Cuevas" userId="e79bf063-6348-4b44-8f45-581164b14c81" providerId="ADAL" clId="{51A3B458-BF45-492E-9905-C0A744BCF09E}" dt="2022-11-09T01:54:37.422" v="1281" actId="1076"/>
          <ac:spMkLst>
            <pc:docMk/>
            <pc:sldMk cId="3736322245" sldId="398"/>
            <ac:spMk id="5132" creationId="{7E4B2DB9-2B1D-093C-C7C4-AE3ABDDAFB56}"/>
          </ac:spMkLst>
        </pc:spChg>
        <pc:spChg chg="add mod">
          <ac:chgData name="Francisco Valentin Ramirez Cuevas" userId="e79bf063-6348-4b44-8f45-581164b14c81" providerId="ADAL" clId="{51A3B458-BF45-492E-9905-C0A744BCF09E}" dt="2022-11-09T01:54:44.268" v="1283" actId="1076"/>
          <ac:spMkLst>
            <pc:docMk/>
            <pc:sldMk cId="3736322245" sldId="398"/>
            <ac:spMk id="5133" creationId="{00CC6D37-B5E2-9A7D-E786-CA5B8F7C4292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4" creationId="{55AF6BC9-F6CD-3D7F-E88C-255F72614F8C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5" creationId="{F8BF79FF-1AAB-6EF3-430B-00EC28671E04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6" creationId="{49F24FAC-01A0-CE80-B5C3-E16223106FA3}"/>
          </ac:spMkLst>
        </pc:spChg>
        <pc:spChg chg="add mod">
          <ac:chgData name="Francisco Valentin Ramirez Cuevas" userId="e79bf063-6348-4b44-8f45-581164b14c81" providerId="ADAL" clId="{51A3B458-BF45-492E-9905-C0A744BCF09E}" dt="2022-11-09T01:56:31.216" v="1311" actId="1076"/>
          <ac:spMkLst>
            <pc:docMk/>
            <pc:sldMk cId="3736322245" sldId="398"/>
            <ac:spMk id="5147" creationId="{60768CA0-9FD8-71FF-2D3D-CA7CA53EA75A}"/>
          </ac:spMkLst>
        </pc:spChg>
        <pc:spChg chg="add mod">
          <ac:chgData name="Francisco Valentin Ramirez Cuevas" userId="e79bf063-6348-4b44-8f45-581164b14c81" providerId="ADAL" clId="{51A3B458-BF45-492E-9905-C0A744BCF09E}" dt="2022-11-09T01:56:43.559" v="1316" actId="1076"/>
          <ac:spMkLst>
            <pc:docMk/>
            <pc:sldMk cId="3736322245" sldId="398"/>
            <ac:spMk id="5148" creationId="{60F1FFD6-506F-830E-E12E-E6CCF446298F}"/>
          </ac:spMkLst>
        </pc:spChg>
        <pc:spChg chg="add mod">
          <ac:chgData name="Francisco Valentin Ramirez Cuevas" userId="e79bf063-6348-4b44-8f45-581164b14c81" providerId="ADAL" clId="{51A3B458-BF45-492E-9905-C0A744BCF09E}" dt="2022-11-09T01:56:38.174" v="1315" actId="1076"/>
          <ac:spMkLst>
            <pc:docMk/>
            <pc:sldMk cId="3736322245" sldId="398"/>
            <ac:spMk id="5149" creationId="{C7B712E2-F257-F3EA-A91B-CE6AD7C478A0}"/>
          </ac:spMkLst>
        </pc:spChg>
        <pc:spChg chg="add mod">
          <ac:chgData name="Francisco Valentin Ramirez Cuevas" userId="e79bf063-6348-4b44-8f45-581164b14c81" providerId="ADAL" clId="{51A3B458-BF45-492E-9905-C0A744BCF09E}" dt="2022-11-09T01:58:37.026" v="1338" actId="1076"/>
          <ac:spMkLst>
            <pc:docMk/>
            <pc:sldMk cId="3736322245" sldId="398"/>
            <ac:spMk id="5151" creationId="{698DB035-8819-54A3-CF22-738617FD55C5}"/>
          </ac:spMkLst>
        </pc:spChg>
        <pc:spChg chg="add mod">
          <ac:chgData name="Francisco Valentin Ramirez Cuevas" userId="e79bf063-6348-4b44-8f45-581164b14c81" providerId="ADAL" clId="{51A3B458-BF45-492E-9905-C0A744BCF09E}" dt="2022-11-09T01:59:07.567" v="1345" actId="571"/>
          <ac:spMkLst>
            <pc:docMk/>
            <pc:sldMk cId="3736322245" sldId="398"/>
            <ac:spMk id="5152" creationId="{8A38FE51-D648-6754-2D34-E5249143962E}"/>
          </ac:spMkLst>
        </pc:spChg>
        <pc:grpChg chg="add mod">
          <ac:chgData name="Francisco Valentin Ramirez Cuevas" userId="e79bf063-6348-4b44-8f45-581164b14c81" providerId="ADAL" clId="{51A3B458-BF45-492E-9905-C0A744BCF09E}" dt="2022-11-09T01:49:56.602" v="1208" actId="1076"/>
          <ac:grpSpMkLst>
            <pc:docMk/>
            <pc:sldMk cId="3736322245" sldId="398"/>
            <ac:grpSpMk id="38" creationId="{C09D003E-8934-6D0A-5CAA-1A0765DE1C7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6:53.243" v="1318" actId="165"/>
          <ac:grpSpMkLst>
            <pc:docMk/>
            <pc:sldMk cId="3736322245" sldId="398"/>
            <ac:grpSpMk id="39" creationId="{363AB7E6-15C3-9448-31EA-FD521FEFE759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8:50.956" v="1341" actId="478"/>
          <ac:grpSpMkLst>
            <pc:docMk/>
            <pc:sldMk cId="3736322245" sldId="398"/>
            <ac:grpSpMk id="55" creationId="{2A7C8F16-DA48-F207-82AB-7722A1E835EB}"/>
          </ac:grpSpMkLst>
        </pc:grpChg>
        <pc:grpChg chg="add mod">
          <ac:chgData name="Francisco Valentin Ramirez Cuevas" userId="e79bf063-6348-4b44-8f45-581164b14c81" providerId="ADAL" clId="{51A3B458-BF45-492E-9905-C0A744BCF09E}" dt="2022-11-09T01:57:37.593" v="1326" actId="1076"/>
          <ac:grpSpMkLst>
            <pc:docMk/>
            <pc:sldMk cId="3736322245" sldId="398"/>
            <ac:grpSpMk id="5150" creationId="{B4B7EF29-496F-9A17-B257-DA829E852E5C}"/>
          </ac:grpSpMkLst>
        </pc:grpChg>
        <pc:picChg chg="del">
          <ac:chgData name="Francisco Valentin Ramirez Cuevas" userId="e79bf063-6348-4b44-8f45-581164b14c81" providerId="ADAL" clId="{51A3B458-BF45-492E-9905-C0A744BCF09E}" dt="2022-11-09T01:47:19.856" v="1161" actId="478"/>
          <ac:picMkLst>
            <pc:docMk/>
            <pc:sldMk cId="3736322245" sldId="398"/>
            <ac:picMk id="2" creationId="{B17B00EE-BF2E-FE3F-FA8C-59308DB33B77}"/>
          </ac:picMkLst>
        </pc:picChg>
        <pc:picChg chg="add mod">
          <ac:chgData name="Francisco Valentin Ramirez Cuevas" userId="e79bf063-6348-4b44-8f45-581164b14c81" providerId="ADAL" clId="{51A3B458-BF45-492E-9905-C0A744BCF09E}" dt="2022-11-09T01:49:52.490" v="1205" actId="164"/>
          <ac:picMkLst>
            <pc:docMk/>
            <pc:sldMk cId="3736322245" sldId="398"/>
            <ac:picMk id="6" creationId="{DAC5151A-1B30-44D8-5D54-7ACD3858EA48}"/>
          </ac:picMkLst>
        </pc:picChg>
        <pc:picChg chg="add del mod">
          <ac:chgData name="Francisco Valentin Ramirez Cuevas" userId="e79bf063-6348-4b44-8f45-581164b14c81" providerId="ADAL" clId="{51A3B458-BF45-492E-9905-C0A744BCF09E}" dt="2022-11-09T01:47:43.150" v="1168" actId="478"/>
          <ac:picMkLst>
            <pc:docMk/>
            <pc:sldMk cId="3736322245" sldId="398"/>
            <ac:picMk id="5122" creationId="{6B17112D-F230-EBF9-306B-8E8BF67AFDF2}"/>
          </ac:picMkLst>
        </pc:pic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5" creationId="{B865BDB6-28B0-DA95-5FF7-5D1CFE88EFE6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6" creationId="{6C31904A-D521-8670-C6F7-7CB14476EA40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7" creationId="{14F5ACA8-5FC5-DC53-7BD9-08803A39346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8" creationId="{63F06964-42BD-11C4-58B8-1D31D4A666BD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9" creationId="{4C43BA43-E0AE-B113-4629-ACAF166392B9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0" creationId="{DD77A9B9-DCE3-4EE9-973B-675966B4675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8:37.970" v="1184"/>
          <ac:cxnSpMkLst>
            <pc:docMk/>
            <pc:sldMk cId="3736322245" sldId="398"/>
            <ac:cxnSpMk id="21" creationId="{0935ECE3-C39C-79F3-DF41-003A5DE85C8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2" creationId="{768B4EC0-E35D-A805-B293-BE0BA9497588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3" creationId="{0CA15320-D4CE-9896-FB75-B2EEC141836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4" creationId="{5EBD22E2-0B39-15AC-C15F-D7363EBEEC6C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5" creationId="{9BBE7A50-693B-C1DF-B4C8-D23C608F5C02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6" creationId="{0794BE83-8B0D-9A62-0824-C7CA5FEB15B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1" creationId="{9C30C397-F14F-1FEE-879B-4A26725DA7D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4" creationId="{A27ECEEF-9FB0-560C-C9AA-9FA57B841B1A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9" creationId="{30A8B91A-D9F1-53BD-EC24-11F4606A8C6C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1" creationId="{9800EC7C-9E34-8339-D500-873F86F755E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4" creationId="{3C667E36-2D60-A1D5-D790-40B398465C09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05.654" v="1263" actId="14100"/>
          <ac:cxnSpMkLst>
            <pc:docMk/>
            <pc:sldMk cId="3736322245" sldId="398"/>
            <ac:cxnSpMk id="61" creationId="{DD3EE0D6-FF1F-361A-F633-BEB1EE32D06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34.732" v="1269" actId="14100"/>
          <ac:cxnSpMkLst>
            <pc:docMk/>
            <pc:sldMk cId="3736322245" sldId="398"/>
            <ac:cxnSpMk id="5123" creationId="{129AB110-B5B6-DE5C-BEAD-F1BB90070E1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4:00.478" v="1276" actId="14100"/>
          <ac:cxnSpMkLst>
            <pc:docMk/>
            <pc:sldMk cId="3736322245" sldId="398"/>
            <ac:cxnSpMk id="5127" creationId="{F9B39B6B-0ADC-7EA6-F70A-B2B04FD9DDCF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08.571" v="1291" actId="14100"/>
          <ac:cxnSpMkLst>
            <pc:docMk/>
            <pc:sldMk cId="3736322245" sldId="398"/>
            <ac:cxnSpMk id="5134" creationId="{089743BB-5DB8-EBCA-12AE-A2B4A12CB72D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25.782" v="1296" actId="14100"/>
          <ac:cxnSpMkLst>
            <pc:docMk/>
            <pc:sldMk cId="3736322245" sldId="398"/>
            <ac:cxnSpMk id="5137" creationId="{27D8BF3E-DCE7-D816-47DF-94673FC27D2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43.388" v="1300" actId="14100"/>
          <ac:cxnSpMkLst>
            <pc:docMk/>
            <pc:sldMk cId="3736322245" sldId="398"/>
            <ac:cxnSpMk id="5141" creationId="{08BD10E7-4343-0B84-5224-1EB23D9CC373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9T02:21:58.264" v="1640" actId="122"/>
        <pc:sldMkLst>
          <pc:docMk/>
          <pc:sldMk cId="558990965" sldId="399"/>
        </pc:sldMkLst>
        <pc:spChg chg="mod ord">
          <ac:chgData name="Francisco Valentin Ramirez Cuevas" userId="e79bf063-6348-4b44-8f45-581164b14c81" providerId="ADAL" clId="{51A3B458-BF45-492E-9905-C0A744BCF09E}" dt="2022-11-09T02:21:14.611" v="1617" actId="167"/>
          <ac:spMkLst>
            <pc:docMk/>
            <pc:sldMk cId="558990965" sldId="399"/>
            <ac:spMk id="4" creationId="{627A8D67-C9E0-CEC6-9AC6-70B3CA5D89C0}"/>
          </ac:spMkLst>
        </pc:spChg>
        <pc:spChg chg="mod topLvl">
          <ac:chgData name="Francisco Valentin Ramirez Cuevas" userId="e79bf063-6348-4b44-8f45-581164b14c81" providerId="ADAL" clId="{51A3B458-BF45-492E-9905-C0A744BCF09E}" dt="2022-11-09T02:21:58.264" v="1640" actId="122"/>
          <ac:spMkLst>
            <pc:docMk/>
            <pc:sldMk cId="558990965" sldId="399"/>
            <ac:spMk id="10" creationId="{2576422C-1DD4-73B7-F947-19AC336AA397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4" creationId="{3EE5E6A0-A825-4808-6AA2-15F743672B96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5" creationId="{217AD4F3-9362-BFD0-E026-B2A757FF835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6" creationId="{5866E49F-FAD0-9BED-BEA8-82B792B3BE4A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7" creationId="{34D2B3CF-67AC-F497-DDE7-2C9B300DEC5D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9" creationId="{91F56FD7-189D-0105-9CAA-45A7ABB32B4F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1" creationId="{BA5CB7C6-D6AB-A4CB-97DC-175150C14EC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2" creationId="{7E4B2DB9-2B1D-093C-C7C4-AE3ABDDAFB56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3" creationId="{00CC6D37-B5E2-9A7D-E786-CA5B8F7C4292}"/>
          </ac:spMkLst>
        </pc:spChg>
        <pc:spChg chg="del">
          <ac:chgData name="Francisco Valentin Ramirez Cuevas" userId="e79bf063-6348-4b44-8f45-581164b14c81" providerId="ADAL" clId="{51A3B458-BF45-492E-9905-C0A744BCF09E}" dt="2022-11-09T02:14:32.483" v="1435" actId="478"/>
          <ac:spMkLst>
            <pc:docMk/>
            <pc:sldMk cId="558990965" sldId="399"/>
            <ac:spMk id="5144" creationId="{55AF6BC9-F6CD-3D7F-E88C-255F72614F8C}"/>
          </ac:spMkLst>
        </pc:spChg>
        <pc:spChg chg="del">
          <ac:chgData name="Francisco Valentin Ramirez Cuevas" userId="e79bf063-6348-4b44-8f45-581164b14c81" providerId="ADAL" clId="{51A3B458-BF45-492E-9905-C0A744BCF09E}" dt="2022-11-09T02:14:34.021" v="1436" actId="478"/>
          <ac:spMkLst>
            <pc:docMk/>
            <pc:sldMk cId="558990965" sldId="399"/>
            <ac:spMk id="5145" creationId="{F8BF79FF-1AAB-6EF3-430B-00EC28671E04}"/>
          </ac:spMkLst>
        </pc:spChg>
        <pc:spChg chg="del">
          <ac:chgData name="Francisco Valentin Ramirez Cuevas" userId="e79bf063-6348-4b44-8f45-581164b14c81" providerId="ADAL" clId="{51A3B458-BF45-492E-9905-C0A744BCF09E}" dt="2022-11-09T02:14:35.637" v="1437" actId="478"/>
          <ac:spMkLst>
            <pc:docMk/>
            <pc:sldMk cId="558990965" sldId="399"/>
            <ac:spMk id="5146" creationId="{49F24FAC-01A0-CE80-B5C3-E16223106FA3}"/>
          </ac:spMkLst>
        </pc:spChg>
        <pc:spChg chg="del">
          <ac:chgData name="Francisco Valentin Ramirez Cuevas" userId="e79bf063-6348-4b44-8f45-581164b14c81" providerId="ADAL" clId="{51A3B458-BF45-492E-9905-C0A744BCF09E}" dt="2022-11-09T02:14:31.069" v="1434" actId="478"/>
          <ac:spMkLst>
            <pc:docMk/>
            <pc:sldMk cId="558990965" sldId="399"/>
            <ac:spMk id="5147" creationId="{60768CA0-9FD8-71FF-2D3D-CA7CA53EA75A}"/>
          </ac:spMkLst>
        </pc:spChg>
        <pc:spChg chg="del">
          <ac:chgData name="Francisco Valentin Ramirez Cuevas" userId="e79bf063-6348-4b44-8f45-581164b14c81" providerId="ADAL" clId="{51A3B458-BF45-492E-9905-C0A744BCF09E}" dt="2022-11-09T02:14:29.727" v="1433" actId="478"/>
          <ac:spMkLst>
            <pc:docMk/>
            <pc:sldMk cId="558990965" sldId="399"/>
            <ac:spMk id="5148" creationId="{60F1FFD6-506F-830E-E12E-E6CCF446298F}"/>
          </ac:spMkLst>
        </pc:spChg>
        <pc:spChg chg="del">
          <ac:chgData name="Francisco Valentin Ramirez Cuevas" userId="e79bf063-6348-4b44-8f45-581164b14c81" providerId="ADAL" clId="{51A3B458-BF45-492E-9905-C0A744BCF09E}" dt="2022-11-09T02:14:27.796" v="1432" actId="478"/>
          <ac:spMkLst>
            <pc:docMk/>
            <pc:sldMk cId="558990965" sldId="399"/>
            <ac:spMk id="5149" creationId="{C7B712E2-F257-F3EA-A91B-CE6AD7C478A0}"/>
          </ac:spMkLst>
        </pc:spChg>
        <pc:spChg chg="del">
          <ac:chgData name="Francisco Valentin Ramirez Cuevas" userId="e79bf063-6348-4b44-8f45-581164b14c81" providerId="ADAL" clId="{51A3B458-BF45-492E-9905-C0A744BCF09E}" dt="2022-11-09T02:14:44.357" v="1438" actId="478"/>
          <ac:spMkLst>
            <pc:docMk/>
            <pc:sldMk cId="558990965" sldId="399"/>
            <ac:spMk id="5151" creationId="{698DB035-8819-54A3-CF22-738617FD55C5}"/>
          </ac:spMkLst>
        </pc:spChg>
        <pc:grpChg chg="add mod">
          <ac:chgData name="Francisco Valentin Ramirez Cuevas" userId="e79bf063-6348-4b44-8f45-581164b14c81" providerId="ADAL" clId="{51A3B458-BF45-492E-9905-C0A744BCF09E}" dt="2022-11-09T02:17:56.342" v="1523" actId="1076"/>
          <ac:grpSpMkLst>
            <pc:docMk/>
            <pc:sldMk cId="558990965" sldId="399"/>
            <ac:grpSpMk id="26" creationId="{3AAE4DB0-D824-2631-15B9-95DBD088212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2:14:17.330" v="1430" actId="478"/>
          <ac:grpSpMkLst>
            <pc:docMk/>
            <pc:sldMk cId="558990965" sldId="399"/>
            <ac:grpSpMk id="38" creationId="{C09D003E-8934-6D0A-5CAA-1A0765DE1C76}"/>
          </ac:grpSpMkLst>
        </pc:grpChg>
        <pc:grpChg chg="mod">
          <ac:chgData name="Francisco Valentin Ramirez Cuevas" userId="e79bf063-6348-4b44-8f45-581164b14c81" providerId="ADAL" clId="{51A3B458-BF45-492E-9905-C0A744BCF09E}" dt="2022-11-09T02:21:41.492" v="1619" actId="14100"/>
          <ac:grpSpMkLst>
            <pc:docMk/>
            <pc:sldMk cId="558990965" sldId="399"/>
            <ac:grpSpMk id="55" creationId="{2A7C8F16-DA48-F207-82AB-7722A1E835EB}"/>
          </ac:grpSpMkLst>
        </pc:grpChg>
        <pc:grpChg chg="del">
          <ac:chgData name="Francisco Valentin Ramirez Cuevas" userId="e79bf063-6348-4b44-8f45-581164b14c81" providerId="ADAL" clId="{51A3B458-BF45-492E-9905-C0A744BCF09E}" dt="2022-11-09T02:14:44.357" v="1438" actId="478"/>
          <ac:grpSpMkLst>
            <pc:docMk/>
            <pc:sldMk cId="558990965" sldId="399"/>
            <ac:grpSpMk id="5150" creationId="{B4B7EF29-496F-9A17-B257-DA829E852E5C}"/>
          </ac:grpSpMkLst>
        </pc:grpChg>
        <pc:picChg chg="add del mod ord modCrop">
          <ac:chgData name="Francisco Valentin Ramirez Cuevas" userId="e79bf063-6348-4b44-8f45-581164b14c81" providerId="ADAL" clId="{51A3B458-BF45-492E-9905-C0A744BCF09E}" dt="2022-11-09T02:21:11.937" v="1616" actId="478"/>
          <ac:picMkLst>
            <pc:docMk/>
            <pc:sldMk cId="558990965" sldId="399"/>
            <ac:picMk id="2" creationId="{B8751E2E-58DA-CE63-4E9F-08158ABC7C08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9T02:14:17.330" v="1430" actId="478"/>
          <ac:picMkLst>
            <pc:docMk/>
            <pc:sldMk cId="558990965" sldId="399"/>
            <ac:picMk id="6" creationId="{DAC5151A-1B30-44D8-5D54-7ACD3858EA48}"/>
          </ac:picMkLst>
        </pc:picChg>
        <pc:picChg chg="add mod ord modCrop">
          <ac:chgData name="Francisco Valentin Ramirez Cuevas" userId="e79bf063-6348-4b44-8f45-581164b14c81" providerId="ADAL" clId="{51A3B458-BF45-492E-9905-C0A744BCF09E}" dt="2022-11-09T02:21:10.058" v="1615" actId="167"/>
          <ac:picMkLst>
            <pc:docMk/>
            <pc:sldMk cId="558990965" sldId="399"/>
            <ac:picMk id="28" creationId="{F675D1F7-70BA-CA20-A331-E6449EFEA539}"/>
          </ac:picMkLst>
        </pc:pic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3" creationId="{D294005E-9931-90FF-441C-01BDF2C3E1FD}"/>
          </ac:cxnSpMkLst>
        </pc:cxn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11" creationId="{D62DA8B8-DF4D-5C1B-FCF9-4F01D5ECADF7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1" creationId="{9C30C397-F14F-1FEE-879B-4A26725DA7D4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4" creationId="{A27ECEEF-9FB0-560C-C9AA-9FA57B841B1A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9" creationId="{30A8B91A-D9F1-53BD-EC24-11F4606A8C6C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1" creationId="{9800EC7C-9E34-8339-D500-873F86F755EB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4" creationId="{3C667E36-2D60-A1D5-D790-40B398465C09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61" creationId="{DD3EE0D6-FF1F-361A-F633-BEB1EE32D064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3" creationId="{129AB110-B5B6-DE5C-BEAD-F1BB90070E17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7" creationId="{F9B39B6B-0ADC-7EA6-F70A-B2B04FD9DDCF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4" creationId="{089743BB-5DB8-EBCA-12AE-A2B4A12CB72D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7" creationId="{27D8BF3E-DCE7-D816-47DF-94673FC27D2B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41" creationId="{08BD10E7-4343-0B84-5224-1EB23D9CC373}"/>
          </ac:cxnSpMkLst>
        </pc:cxnChg>
      </pc:sldChg>
      <pc:sldChg chg="modSp add mod ord">
        <pc:chgData name="Francisco Valentin Ramirez Cuevas" userId="e79bf063-6348-4b44-8f45-581164b14c81" providerId="ADAL" clId="{51A3B458-BF45-492E-9905-C0A744BCF09E}" dt="2022-11-09T02:22:20.638" v="1642" actId="403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51A3B458-BF45-492E-9905-C0A744BCF09E}" dt="2022-11-09T02:21:55.420" v="1639" actId="122"/>
          <ac:spMkLst>
            <pc:docMk/>
            <pc:sldMk cId="1956380018" sldId="400"/>
            <ac:spMk id="10" creationId="{2576422C-1DD4-73B7-F947-19AC336AA397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4" creationId="{3EE5E6A0-A825-4808-6AA2-15F743672B96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5" creationId="{217AD4F3-9362-BFD0-E026-B2A757FF8359}"/>
          </ac:spMkLst>
        </pc:spChg>
        <pc:grpChg chg="mod">
          <ac:chgData name="Francisco Valentin Ramirez Cuevas" userId="e79bf063-6348-4b44-8f45-581164b14c81" providerId="ADAL" clId="{51A3B458-BF45-492E-9905-C0A744BCF09E}" dt="2022-11-09T02:21:34.459" v="1618" actId="14100"/>
          <ac:grpSpMkLst>
            <pc:docMk/>
            <pc:sldMk cId="1956380018" sldId="400"/>
            <ac:grpSpMk id="55" creationId="{2A7C8F16-DA48-F207-82AB-7722A1E835EB}"/>
          </ac:grpSpMkLst>
        </pc:grpChg>
      </pc:sldChg>
      <pc:sldChg chg="addSp delSp modSp add mod">
        <pc:chgData name="Francisco Valentin Ramirez Cuevas" userId="e79bf063-6348-4b44-8f45-581164b14c81" providerId="ADAL" clId="{51A3B458-BF45-492E-9905-C0A744BCF09E}" dt="2022-11-09T02:46:42.788" v="1669" actId="1076"/>
        <pc:sldMkLst>
          <pc:docMk/>
          <pc:sldMk cId="681324281" sldId="401"/>
        </pc:sldMkLst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4" creationId="{627A8D67-C9E0-CEC6-9AC6-70B3CA5D89C0}"/>
          </ac:spMkLst>
        </pc:spChg>
        <pc:spChg chg="add mod">
          <ac:chgData name="Francisco Valentin Ramirez Cuevas" userId="e79bf063-6348-4b44-8f45-581164b14c81" providerId="ADAL" clId="{51A3B458-BF45-492E-9905-C0A744BCF09E}" dt="2022-11-09T02:45:50.028" v="1656" actId="1076"/>
          <ac:spMkLst>
            <pc:docMk/>
            <pc:sldMk cId="681324281" sldId="401"/>
            <ac:spMk id="6" creationId="{07FEAD17-985C-B76C-7B69-DAE4021D5F5D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10" creationId="{2576422C-1DD4-73B7-F947-19AC336AA397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4" creationId="{3EE5E6A0-A825-4808-6AA2-15F743672B96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5" creationId="{217AD4F3-9362-BFD0-E026-B2A757FF8359}"/>
          </ac:spMkLst>
        </pc:s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26" creationId="{3AAE4DB0-D824-2631-15B9-95DBD0882126}"/>
          </ac:grpSpMkLst>
        </pc:gr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55" creationId="{2A7C8F16-DA48-F207-82AB-7722A1E835EB}"/>
          </ac:grpSpMkLst>
        </pc:grpChg>
        <pc:picChg chg="add mod ord modCrop">
          <ac:chgData name="Francisco Valentin Ramirez Cuevas" userId="e79bf063-6348-4b44-8f45-581164b14c81" providerId="ADAL" clId="{51A3B458-BF45-492E-9905-C0A744BCF09E}" dt="2022-11-09T02:46:42.788" v="1669" actId="1076"/>
          <ac:picMkLst>
            <pc:docMk/>
            <pc:sldMk cId="681324281" sldId="401"/>
            <ac:picMk id="5" creationId="{B292AE25-7D29-96C7-D2D6-94C0A4ABA88D}"/>
          </ac:picMkLst>
        </pc:picChg>
        <pc:picChg chg="del">
          <ac:chgData name="Francisco Valentin Ramirez Cuevas" userId="e79bf063-6348-4b44-8f45-581164b14c81" providerId="ADAL" clId="{51A3B458-BF45-492E-9905-C0A744BCF09E}" dt="2022-11-09T02:44:28.640" v="1644" actId="478"/>
          <ac:picMkLst>
            <pc:docMk/>
            <pc:sldMk cId="681324281" sldId="401"/>
            <ac:picMk id="28" creationId="{F675D1F7-70BA-CA20-A331-E6449EFEA539}"/>
          </ac:picMkLst>
        </pc:picChg>
      </pc:sldChg>
      <pc:sldChg chg="addSp modSp add mod">
        <pc:chgData name="Francisco Valentin Ramirez Cuevas" userId="e79bf063-6348-4b44-8f45-581164b14c81" providerId="ADAL" clId="{51A3B458-BF45-492E-9905-C0A744BCF09E}" dt="2022-11-09T02:57:27.873" v="1678" actId="1076"/>
        <pc:sldMkLst>
          <pc:docMk/>
          <pc:sldMk cId="525784560" sldId="402"/>
        </pc:sldMkLst>
        <pc:spChg chg="add mod">
          <ac:chgData name="Francisco Valentin Ramirez Cuevas" userId="e79bf063-6348-4b44-8f45-581164b14c81" providerId="ADAL" clId="{51A3B458-BF45-492E-9905-C0A744BCF09E}" dt="2022-11-09T02:57:22.803" v="1676" actId="1076"/>
          <ac:spMkLst>
            <pc:docMk/>
            <pc:sldMk cId="525784560" sldId="402"/>
            <ac:spMk id="4" creationId="{0B702BE8-DE44-0EDE-5C52-809E2188D082}"/>
          </ac:spMkLst>
        </pc:spChg>
        <pc:picChg chg="add mod ord">
          <ac:chgData name="Francisco Valentin Ramirez Cuevas" userId="e79bf063-6348-4b44-8f45-581164b14c81" providerId="ADAL" clId="{51A3B458-BF45-492E-9905-C0A744BCF09E}" dt="2022-11-09T02:57:27.873" v="1678" actId="1076"/>
          <ac:picMkLst>
            <pc:docMk/>
            <pc:sldMk cId="525784560" sldId="402"/>
            <ac:picMk id="3" creationId="{E7762478-6D8F-65E0-220E-D4DCF7BB8339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4:56:02.202" v="1806" actId="14100"/>
        <pc:sldMkLst>
          <pc:docMk/>
          <pc:sldMk cId="4156735732" sldId="403"/>
        </pc:sldMkLst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2" creationId="{8E24009F-6260-B6A0-78A0-90518F58F891}"/>
          </ac:spMkLst>
        </pc:spChg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3" creationId="{86553545-91D7-CEBE-BD3F-2631DAF5E18F}"/>
          </ac:spMkLst>
        </pc:spChg>
        <pc:grpChg chg="add del mod">
          <ac:chgData name="Francisco Valentin Ramirez Cuevas" userId="e79bf063-6348-4b44-8f45-581164b14c81" providerId="ADAL" clId="{51A3B458-BF45-492E-9905-C0A744BCF09E}" dt="2022-11-09T14:40:28.696" v="1791" actId="165"/>
          <ac:grpSpMkLst>
            <pc:docMk/>
            <pc:sldMk cId="4156735732" sldId="403"/>
            <ac:grpSpMk id="7" creationId="{D8029546-41FA-D607-FD83-BBDF2CD2E281}"/>
          </ac:grpSpMkLst>
        </pc:grpChg>
        <pc:picChg chg="add mod topLvl modCrop">
          <ac:chgData name="Francisco Valentin Ramirez Cuevas" userId="e79bf063-6348-4b44-8f45-581164b14c81" providerId="ADAL" clId="{51A3B458-BF45-492E-9905-C0A744BCF09E}" dt="2022-11-09T14:56:02.202" v="1806" actId="14100"/>
          <ac:picMkLst>
            <pc:docMk/>
            <pc:sldMk cId="4156735732" sldId="403"/>
            <ac:picMk id="5" creationId="{9FB4A382-04D4-9F64-1E27-F8361304254B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4:40:28.696" v="1791" actId="165"/>
          <ac:picMkLst>
            <pc:docMk/>
            <pc:sldMk cId="4156735732" sldId="403"/>
            <ac:picMk id="6" creationId="{C94959B1-693B-036D-25B1-E2A72E4E3834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5:03:38.477" v="1898"/>
        <pc:sldMkLst>
          <pc:docMk/>
          <pc:sldMk cId="1639848910" sldId="404"/>
        </pc:sldMkLst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2" creationId="{692903CD-E8A1-CBE4-E9EE-D31112F701BA}"/>
          </ac:spMkLst>
        </pc:spChg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3" creationId="{81A5E1A0-3C37-2362-6E2B-A84F0CD08E9C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8.477" v="1898"/>
          <ac:spMkLst>
            <pc:docMk/>
            <pc:sldMk cId="1639848910" sldId="404"/>
            <ac:spMk id="9" creationId="{554A88C8-87F1-4C81-E7BE-A722B2B6C7CE}"/>
          </ac:spMkLst>
        </pc:spChg>
        <pc:picChg chg="add del mod">
          <ac:chgData name="Francisco Valentin Ramirez Cuevas" userId="e79bf063-6348-4b44-8f45-581164b14c81" providerId="ADAL" clId="{51A3B458-BF45-492E-9905-C0A744BCF09E}" dt="2022-11-09T14:38:44.045" v="1701" actId="21"/>
          <ac:picMkLst>
            <pc:docMk/>
            <pc:sldMk cId="1639848910" sldId="404"/>
            <ac:picMk id="5" creationId="{61272919-0BD6-FA39-108A-E95FB086D851}"/>
          </ac:picMkLst>
        </pc:picChg>
        <pc:picChg chg="add del">
          <ac:chgData name="Francisco Valentin Ramirez Cuevas" userId="e79bf063-6348-4b44-8f45-581164b14c81" providerId="ADAL" clId="{51A3B458-BF45-492E-9905-C0A744BCF09E}" dt="2022-11-09T14:47:57.255" v="1793" actId="21"/>
          <ac:picMkLst>
            <pc:docMk/>
            <pc:sldMk cId="1639848910" sldId="404"/>
            <ac:picMk id="7" creationId="{12A46E9B-C03E-9A4F-8AF8-F4D12F8B4270}"/>
          </ac:picMkLst>
        </pc:picChg>
        <pc:picChg chg="add mod">
          <ac:chgData name="Francisco Valentin Ramirez Cuevas" userId="e79bf063-6348-4b44-8f45-581164b14c81" providerId="ADAL" clId="{51A3B458-BF45-492E-9905-C0A744BCF09E}" dt="2022-11-09T14:48:00.358" v="1796" actId="1076"/>
          <ac:picMkLst>
            <pc:docMk/>
            <pc:sldMk cId="1639848910" sldId="404"/>
            <ac:picMk id="8" creationId="{7CFDC42E-0752-71C8-12F0-93FB42926FC5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8:42:34.480" v="2219" actId="732"/>
        <pc:sldMkLst>
          <pc:docMk/>
          <pc:sldMk cId="3172277341" sldId="405"/>
        </pc:sldMkLst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2" creationId="{32074AEF-C48F-23EA-587E-BF993051CB59}"/>
          </ac:spMkLst>
        </pc:spChg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3" creationId="{8EC7375D-F231-C71B-8BC3-D641ADC5EA45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7" creationId="{F75E5E2C-3D69-C4F9-557D-8BA8CBB2648F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8" creationId="{422EE49A-0E52-431B-B296-5B183E406512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1.819" v="1896" actId="478"/>
          <ac:spMkLst>
            <pc:docMk/>
            <pc:sldMk cId="3172277341" sldId="405"/>
            <ac:spMk id="9" creationId="{6425B01F-4600-5028-3EB3-68E44595CE4D}"/>
          </ac:spMkLst>
        </pc:spChg>
        <pc:spChg chg="add del mod">
          <ac:chgData name="Francisco Valentin Ramirez Cuevas" userId="e79bf063-6348-4b44-8f45-581164b14c81" providerId="ADAL" clId="{51A3B458-BF45-492E-9905-C0A744BCF09E}" dt="2022-11-09T15:05:52.936" v="1995" actId="478"/>
          <ac:spMkLst>
            <pc:docMk/>
            <pc:sldMk cId="3172277341" sldId="405"/>
            <ac:spMk id="10" creationId="{B2427CC3-60C1-CDDA-A2E1-F6F48BC6A81B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19.320" v="2213" actId="20577"/>
          <ac:spMkLst>
            <pc:docMk/>
            <pc:sldMk cId="3172277341" sldId="405"/>
            <ac:spMk id="11" creationId="{5ACBFB0D-DEA1-EDE6-56B8-52671EC3ECD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2" creationId="{466E46F1-BA46-CAB6-59D9-6F25399DCBB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7.100" v="2125" actId="1076"/>
          <ac:spMkLst>
            <pc:docMk/>
            <pc:sldMk cId="3172277341" sldId="405"/>
            <ac:spMk id="13" creationId="{43CFF86E-2FD5-FF77-8E32-99812047397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4" creationId="{730E30AB-B0DB-E81A-4E59-658439CEC992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5" creationId="{0FFE2574-D5B7-3E93-9777-E290172B9288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6" creationId="{D92795DE-DEE8-0C1D-8C2C-116F7000F138}"/>
          </ac:spMkLst>
        </pc:spChg>
        <pc:spChg chg="add del mod">
          <ac:chgData name="Francisco Valentin Ramirez Cuevas" userId="e79bf063-6348-4b44-8f45-581164b14c81" providerId="ADAL" clId="{51A3B458-BF45-492E-9905-C0A744BCF09E}" dt="2022-11-09T15:07:03.175" v="2021"/>
          <ac:spMkLst>
            <pc:docMk/>
            <pc:sldMk cId="3172277341" sldId="405"/>
            <ac:spMk id="17" creationId="{A09E6A14-BBB2-D094-187A-8AA6F620A57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8" creationId="{D643C2E9-64E5-5D39-D132-0883F0C6E83D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19" creationId="{A1FE2A88-EBEB-FF2F-7A75-0830D811F0B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4" creationId="{28BE8333-2665-57D3-616B-86C9BBFF9A2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5" creationId="{C4B53366-0A88-1893-C1CD-F2DD2C0B0536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42:09.283" v="2216" actId="20577"/>
          <ac:spMkLst>
            <pc:docMk/>
            <pc:sldMk cId="3172277341" sldId="405"/>
            <ac:spMk id="26" creationId="{DD33D759-CD0D-FC86-63E3-E2ACB42C969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7" creationId="{72CCA633-F730-DF3D-4D95-EA27D54702DD}"/>
          </ac:spMkLst>
        </pc:spChg>
        <pc:grpChg chg="add del mod">
          <ac:chgData name="Francisco Valentin Ramirez Cuevas" userId="e79bf063-6348-4b44-8f45-581164b14c81" providerId="ADAL" clId="{51A3B458-BF45-492E-9905-C0A744BCF09E}" dt="2022-11-09T15:14:03.051" v="2104" actId="165"/>
          <ac:grpSpMkLst>
            <pc:docMk/>
            <pc:sldMk cId="3172277341" sldId="405"/>
            <ac:grpSpMk id="23" creationId="{B3C7953F-FFAF-A585-933F-942F063CE5DE}"/>
          </ac:grpSpMkLst>
        </pc:grpChg>
        <pc:grpChg chg="add del mod">
          <ac:chgData name="Francisco Valentin Ramirez Cuevas" userId="e79bf063-6348-4b44-8f45-581164b14c81" providerId="ADAL" clId="{51A3B458-BF45-492E-9905-C0A744BCF09E}" dt="2022-11-09T18:04:02.139" v="2124" actId="165"/>
          <ac:grpSpMkLst>
            <pc:docMk/>
            <pc:sldMk cId="3172277341" sldId="405"/>
            <ac:grpSpMk id="28" creationId="{502F1E41-FAC1-40F1-FEB2-A227039623C4}"/>
          </ac:grpSpMkLst>
        </pc:grpChg>
        <pc:picChg chg="add del">
          <ac:chgData name="Francisco Valentin Ramirez Cuevas" userId="e79bf063-6348-4b44-8f45-581164b14c81" providerId="ADAL" clId="{51A3B458-BF45-492E-9905-C0A744BCF09E}" dt="2022-11-09T14:36:58.031" v="1694" actId="21"/>
          <ac:picMkLst>
            <pc:docMk/>
            <pc:sldMk cId="3172277341" sldId="405"/>
            <ac:picMk id="5" creationId="{8F3BA58B-0879-F649-9174-8A3AC081E924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04:02.139" v="2124" actId="165"/>
          <ac:picMkLst>
            <pc:docMk/>
            <pc:sldMk cId="3172277341" sldId="405"/>
            <ac:picMk id="6" creationId="{89593A8C-EB1A-A715-A7A1-908F01F31E3E}"/>
          </ac:picMkLst>
        </pc:picChg>
        <pc:picChg chg="add del">
          <ac:chgData name="Francisco Valentin Ramirez Cuevas" userId="e79bf063-6348-4b44-8f45-581164b14c81" providerId="ADAL" clId="{51A3B458-BF45-492E-9905-C0A744BCF09E}" dt="2022-11-09T15:11:41.127" v="2043" actId="21"/>
          <ac:picMkLst>
            <pc:docMk/>
            <pc:sldMk cId="3172277341" sldId="405"/>
            <ac:picMk id="21" creationId="{96569A0A-FBC7-88EA-E648-993760E78369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42:34.480" v="2219" actId="732"/>
          <ac:picMkLst>
            <pc:docMk/>
            <pc:sldMk cId="3172277341" sldId="405"/>
            <ac:picMk id="22" creationId="{00C5491E-DB54-BE47-81A4-33B3D9A838FB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4:38:40.447" v="1700" actId="22"/>
        <pc:sldMkLst>
          <pc:docMk/>
          <pc:sldMk cId="1463211517" sldId="406"/>
        </pc:sldMkLst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2" creationId="{CC029C11-C4B5-1CAF-FF1E-B274D19727D2}"/>
          </ac:spMkLst>
        </pc:spChg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3" creationId="{704F3737-AE46-8831-DEB1-9EAD53339A13}"/>
          </ac:spMkLst>
        </pc:spChg>
        <pc:picChg chg="add">
          <ac:chgData name="Francisco Valentin Ramirez Cuevas" userId="e79bf063-6348-4b44-8f45-581164b14c81" providerId="ADAL" clId="{51A3B458-BF45-492E-9905-C0A744BCF09E}" dt="2022-11-09T14:38:40.447" v="1700" actId="22"/>
          <ac:picMkLst>
            <pc:docMk/>
            <pc:sldMk cId="1463211517" sldId="406"/>
            <ac:picMk id="5" creationId="{6B9D29F5-B871-B7B8-E686-82DE20620B04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7:03:42.647" v="2123" actId="404"/>
        <pc:sldMkLst>
          <pc:docMk/>
          <pc:sldMk cId="3780724138" sldId="407"/>
        </pc:sldMkLst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2" creationId="{999CB42F-BC94-49EC-715F-A0D87D35C2B6}"/>
          </ac:spMkLst>
        </pc:spChg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3" creationId="{ADBC3BD8-7442-F1D4-C7B5-6B799A96E99F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4" creationId="{9125809F-3F1D-E9F7-0BD0-8475D9FE4090}"/>
          </ac:spMkLst>
        </pc:spChg>
        <pc:spChg chg="add del mod">
          <ac:chgData name="Francisco Valentin Ramirez Cuevas" userId="e79bf063-6348-4b44-8f45-581164b14c81" providerId="ADAL" clId="{51A3B458-BF45-492E-9905-C0A744BCF09E}" dt="2022-11-09T14:58:48.419" v="1811"/>
          <ac:spMkLst>
            <pc:docMk/>
            <pc:sldMk cId="3780724138" sldId="407"/>
            <ac:spMk id="5" creationId="{9893CA61-9CB8-FC80-ABD4-F3AD3207F67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8" creationId="{53FDEFDB-1356-36E5-CA2A-F5EBDC88A48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9" creationId="{F2720156-F442-BBEE-C92B-F96EB437D39E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0" creationId="{351EBC9A-0FAA-2592-2D48-145D8CFBE9D5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1" creationId="{751A6B61-06A0-7938-7081-CDD475B75940}"/>
          </ac:spMkLst>
        </pc:spChg>
        <pc:spChg chg="add del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2" creationId="{8D585131-F2DE-FE4F-C509-56C62182F1D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3" creationId="{F4DC5375-D6E3-D6FE-F1FA-AD1EF3F70620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4" creationId="{1DDC6579-8447-F6C6-8C4D-71387FBB885D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5" creationId="{FB54B4F9-7F1E-2F70-DFF0-A640831BD6B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6" creationId="{AF7B77C5-0F0F-4F27-0F47-CBBCD3D224E1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7" creationId="{9B46E213-38E7-5AE6-A6C0-E0CDA7116303}"/>
          </ac:spMkLst>
        </pc:spChg>
        <pc:picChg chg="add mod modCrop">
          <ac:chgData name="Francisco Valentin Ramirez Cuevas" userId="e79bf063-6348-4b44-8f45-581164b14c81" providerId="ADAL" clId="{51A3B458-BF45-492E-9905-C0A744BCF09E}" dt="2022-11-09T17:03:42.647" v="2123" actId="404"/>
          <ac:picMkLst>
            <pc:docMk/>
            <pc:sldMk cId="3780724138" sldId="407"/>
            <ac:picMk id="7" creationId="{1BF2E79D-C72D-29B1-F7D7-A8A51588F890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9:26:14.205" v="2230"/>
        <pc:sldMkLst>
          <pc:docMk/>
          <pc:sldMk cId="999083749" sldId="408"/>
        </pc:sldMkLst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2" creationId="{5FD32B8C-040E-7B78-735C-140F9AFE33D7}"/>
          </ac:spMkLst>
        </pc:spChg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3" creationId="{DD4320B0-F852-3134-C005-20C9B8FEB87F}"/>
          </ac:spMkLst>
        </pc:spChg>
        <pc:picChg chg="add mod">
          <ac:chgData name="Francisco Valentin Ramirez Cuevas" userId="e79bf063-6348-4b44-8f45-581164b14c81" providerId="ADAL" clId="{51A3B458-BF45-492E-9905-C0A744BCF09E}" dt="2022-11-09T19:21:52.072" v="2223" actId="14100"/>
          <ac:picMkLst>
            <pc:docMk/>
            <pc:sldMk cId="999083749" sldId="408"/>
            <ac:picMk id="5" creationId="{4D97FF40-B223-617D-DC50-FE96E03555CE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9:26:22.813" v="2234"/>
        <pc:sldMkLst>
          <pc:docMk/>
          <pc:sldMk cId="25099333" sldId="409"/>
        </pc:sldMkLst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2" creationId="{C7BED617-44B4-B6B2-2730-23A7B37469B5}"/>
          </ac:spMkLst>
        </pc:spChg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3" creationId="{2A57A092-AE5E-DB28-7CA8-2D21A34CACB5}"/>
          </ac:spMkLst>
        </pc:spChg>
        <pc:picChg chg="add del">
          <ac:chgData name="Francisco Valentin Ramirez Cuevas" userId="e79bf063-6348-4b44-8f45-581164b14c81" providerId="ADAL" clId="{51A3B458-BF45-492E-9905-C0A744BCF09E}" dt="2022-11-09T19:26:17.761" v="2232" actId="21"/>
          <ac:picMkLst>
            <pc:docMk/>
            <pc:sldMk cId="25099333" sldId="409"/>
            <ac:picMk id="5" creationId="{603174CC-CE0E-974B-9690-48D88836E84E}"/>
          </ac:picMkLst>
        </pc:picChg>
        <pc:picChg chg="add">
          <ac:chgData name="Francisco Valentin Ramirez Cuevas" userId="e79bf063-6348-4b44-8f45-581164b14c81" providerId="ADAL" clId="{51A3B458-BF45-492E-9905-C0A744BCF09E}" dt="2022-11-09T19:26:22.813" v="2234"/>
          <ac:picMkLst>
            <pc:docMk/>
            <pc:sldMk cId="25099333" sldId="409"/>
            <ac:picMk id="6" creationId="{62C6181F-BC53-C461-9E4A-A02DF6CA5F01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7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6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1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7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5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4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79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74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6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9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0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0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4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9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84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0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7.png"/><Relationship Id="rId4" Type="http://schemas.openxmlformats.org/officeDocument/2006/relationships/image" Target="../media/image286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9.png"/><Relationship Id="rId4" Type="http://schemas.microsoft.com/office/2007/relationships/hdphoto" Target="../media/hdphoto6.wdp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gif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jpeg"/><Relationship Id="rId5" Type="http://schemas.openxmlformats.org/officeDocument/2006/relationships/image" Target="../media/image383.emf"/><Relationship Id="rId4" Type="http://schemas.openxmlformats.org/officeDocument/2006/relationships/image" Target="../media/image382.jpeg"/><Relationship Id="rId9" Type="http://schemas.openxmlformats.org/officeDocument/2006/relationships/image" Target="../media/image387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gi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0.png"/><Relationship Id="rId4" Type="http://schemas.openxmlformats.org/officeDocument/2006/relationships/image" Target="../media/image403.jp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0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7" Type="http://schemas.microsoft.com/office/2007/relationships/hdphoto" Target="../media/hdphoto8.wdp"/><Relationship Id="rId2" Type="http://schemas.openxmlformats.org/officeDocument/2006/relationships/image" Target="../media/image4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emf"/><Relationship Id="rId4" Type="http://schemas.openxmlformats.org/officeDocument/2006/relationships/image" Target="../media/image4010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emf"/><Relationship Id="rId4" Type="http://schemas.openxmlformats.org/officeDocument/2006/relationships/image" Target="../media/image4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jpe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3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10" Type="http://schemas.openxmlformats.org/officeDocument/2006/relationships/image" Target="../media/image11.png"/><Relationship Id="rId4" Type="http://schemas.openxmlformats.org/officeDocument/2006/relationships/image" Target="../media/image510.png"/><Relationship Id="rId9" Type="http://schemas.openxmlformats.org/officeDocument/2006/relationships/image" Target="../media/image10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80D6B66-B551-BC15-58AB-B036A2EF7975}"/>
              </a:ext>
            </a:extLst>
          </p:cNvPr>
          <p:cNvGrpSpPr/>
          <p:nvPr/>
        </p:nvGrpSpPr>
        <p:grpSpPr>
          <a:xfrm>
            <a:off x="1537092" y="1384270"/>
            <a:ext cx="7948009" cy="2588202"/>
            <a:chOff x="2166679" y="2278825"/>
            <a:chExt cx="5369195" cy="1748433"/>
          </a:xfrm>
        </p:grpSpPr>
        <p:pic>
          <p:nvPicPr>
            <p:cNvPr id="13" name="Picture 12" descr="A picture containing sky, outdoor, day&#10;&#10;Description automatically generated">
              <a:extLst>
                <a:ext uri="{FF2B5EF4-FFF2-40B4-BE49-F238E27FC236}">
                  <a16:creationId xmlns:a16="http://schemas.microsoft.com/office/drawing/2014/main" id="{7534EB1B-266D-E3FC-9BFB-991E1146A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99" y="2278825"/>
              <a:ext cx="2619375" cy="1748433"/>
            </a:xfrm>
            <a:prstGeom prst="rect">
              <a:avLst/>
            </a:prstGeom>
          </p:spPr>
        </p:pic>
        <p:pic>
          <p:nvPicPr>
            <p:cNvPr id="18" name="Picture 17" descr="A close-up of a solar panel&#10;&#10;Description automatically generated with low confidence">
              <a:extLst>
                <a:ext uri="{FF2B5EF4-FFF2-40B4-BE49-F238E27FC236}">
                  <a16:creationId xmlns:a16="http://schemas.microsoft.com/office/drawing/2014/main" id="{CD14AA49-EBCC-6595-446E-648C6168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679" y="2278825"/>
              <a:ext cx="2619375" cy="174307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fotovoltaica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Termosolar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319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2184-0F97-F18D-7B79-65E23C41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259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A3CE5462-7832-3CEE-3459-C2E04BB8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"/>
          <a:stretch/>
        </p:blipFill>
        <p:spPr bwMode="auto">
          <a:xfrm>
            <a:off x="107743" y="135355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Tower - an overview | ScienceDirect Topics">
            <a:extLst>
              <a:ext uri="{FF2B5EF4-FFF2-40B4-BE49-F238E27FC236}">
                <a16:creationId xmlns:a16="http://schemas.microsoft.com/office/drawing/2014/main" id="{68B073D0-CBBE-0F66-3EB2-B53F47B1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1" y="134860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6B622-4EA0-DD8B-264B-C78CD848C51E}"/>
              </a:ext>
            </a:extLst>
          </p:cNvPr>
          <p:cNvCxnSpPr>
            <a:cxnSpLocks/>
          </p:cNvCxnSpPr>
          <p:nvPr/>
        </p:nvCxnSpPr>
        <p:spPr>
          <a:xfrm flipH="1">
            <a:off x="1864101" y="1783894"/>
            <a:ext cx="665912" cy="69985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30745C-4061-EE03-9890-0B72630948FE}"/>
              </a:ext>
            </a:extLst>
          </p:cNvPr>
          <p:cNvCxnSpPr>
            <a:cxnSpLocks/>
          </p:cNvCxnSpPr>
          <p:nvPr/>
        </p:nvCxnSpPr>
        <p:spPr>
          <a:xfrm flipH="1">
            <a:off x="862479" y="1783894"/>
            <a:ext cx="175490" cy="58530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D9946F-7690-4676-034F-DD92AAABE284}"/>
              </a:ext>
            </a:extLst>
          </p:cNvPr>
          <p:cNvSpPr txBox="1"/>
          <p:nvPr/>
        </p:nvSpPr>
        <p:spPr>
          <a:xfrm>
            <a:off x="-59350" y="1457459"/>
            <a:ext cx="219463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4E8A0-F580-BE8D-379C-5D31C60E461A}"/>
              </a:ext>
            </a:extLst>
          </p:cNvPr>
          <p:cNvSpPr txBox="1"/>
          <p:nvPr/>
        </p:nvSpPr>
        <p:spPr>
          <a:xfrm>
            <a:off x="1929618" y="14366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BD1487-CE7F-85AD-E10B-C1BFFC9473B5}"/>
              </a:ext>
            </a:extLst>
          </p:cNvPr>
          <p:cNvCxnSpPr>
            <a:cxnSpLocks/>
          </p:cNvCxnSpPr>
          <p:nvPr/>
        </p:nvCxnSpPr>
        <p:spPr>
          <a:xfrm flipH="1">
            <a:off x="5288878" y="2976347"/>
            <a:ext cx="312261" cy="367719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C0BABB-FAE6-40F3-C36A-771D10B533E7}"/>
              </a:ext>
            </a:extLst>
          </p:cNvPr>
          <p:cNvSpPr txBox="1"/>
          <p:nvPr/>
        </p:nvSpPr>
        <p:spPr>
          <a:xfrm>
            <a:off x="5380347" y="2701512"/>
            <a:ext cx="1404387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D2B8D-6842-05A6-9BCB-53CAD36CC841}"/>
              </a:ext>
            </a:extLst>
          </p:cNvPr>
          <p:cNvCxnSpPr>
            <a:cxnSpLocks/>
          </p:cNvCxnSpPr>
          <p:nvPr/>
        </p:nvCxnSpPr>
        <p:spPr>
          <a:xfrm>
            <a:off x="4649960" y="1712826"/>
            <a:ext cx="508228" cy="193850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A474BF6-C6C0-1D13-F39E-D9CADD007B06}"/>
              </a:ext>
            </a:extLst>
          </p:cNvPr>
          <p:cNvSpPr txBox="1"/>
          <p:nvPr/>
        </p:nvSpPr>
        <p:spPr>
          <a:xfrm>
            <a:off x="3503112" y="14735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F21790-BBCD-B9AC-D33E-F5E34A7FF4BE}"/>
              </a:ext>
            </a:extLst>
          </p:cNvPr>
          <p:cNvCxnSpPr>
            <a:cxnSpLocks/>
          </p:cNvCxnSpPr>
          <p:nvPr/>
        </p:nvCxnSpPr>
        <p:spPr>
          <a:xfrm flipH="1">
            <a:off x="10653629" y="1625756"/>
            <a:ext cx="271138" cy="570375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wn your energy">
            <a:extLst>
              <a:ext uri="{FF2B5EF4-FFF2-40B4-BE49-F238E27FC236}">
                <a16:creationId xmlns:a16="http://schemas.microsoft.com/office/drawing/2014/main" id="{8B3F444F-D08F-9DC4-B737-82C91D39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/>
        </p:blipFill>
        <p:spPr bwMode="auto">
          <a:xfrm>
            <a:off x="6824873" y="1348600"/>
            <a:ext cx="3730522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ED6F15-6215-2374-767D-E50754C67E81}"/>
              </a:ext>
            </a:extLst>
          </p:cNvPr>
          <p:cNvSpPr txBox="1"/>
          <p:nvPr/>
        </p:nvSpPr>
        <p:spPr>
          <a:xfrm>
            <a:off x="7111460" y="3280348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AC63E-DF68-72AE-02FF-CDE94430632B}"/>
              </a:ext>
            </a:extLst>
          </p:cNvPr>
          <p:cNvSpPr txBox="1"/>
          <p:nvPr/>
        </p:nvSpPr>
        <p:spPr>
          <a:xfrm>
            <a:off x="7111460" y="1543549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6090F-5DD1-927B-8010-2E737FC77FE6}"/>
              </a:ext>
            </a:extLst>
          </p:cNvPr>
          <p:cNvCxnSpPr>
            <a:cxnSpLocks/>
          </p:cNvCxnSpPr>
          <p:nvPr/>
        </p:nvCxnSpPr>
        <p:spPr>
          <a:xfrm flipH="1">
            <a:off x="8389620" y="2976347"/>
            <a:ext cx="412818" cy="410743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CDD23F4-CAAC-ED48-6A79-91C3DAA3CFD2}"/>
              </a:ext>
            </a:extLst>
          </p:cNvPr>
          <p:cNvCxnSpPr>
            <a:cxnSpLocks/>
          </p:cNvCxnSpPr>
          <p:nvPr/>
        </p:nvCxnSpPr>
        <p:spPr>
          <a:xfrm flipH="1">
            <a:off x="6983730" y="1783894"/>
            <a:ext cx="402590" cy="363041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051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] Receiver Design Methodology for Solar Tower Power Plants | Semantic  Scholar">
            <a:extLst>
              <a:ext uri="{FF2B5EF4-FFF2-40B4-BE49-F238E27FC236}">
                <a16:creationId xmlns:a16="http://schemas.microsoft.com/office/drawing/2014/main" id="{1A78D2AE-2B65-243D-FD18-1ED4E443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9" b="18934"/>
          <a:stretch/>
        </p:blipFill>
        <p:spPr bwMode="auto">
          <a:xfrm>
            <a:off x="5680710" y="997724"/>
            <a:ext cx="4914900" cy="43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035-4942-4DF1-CBDE-48C0A8C8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3" r="47851"/>
          <a:stretch/>
        </p:blipFill>
        <p:spPr>
          <a:xfrm>
            <a:off x="1596390" y="1259840"/>
            <a:ext cx="3498851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04AB-E80F-D6B9-B4AD-A9F7A385710D}"/>
              </a:ext>
            </a:extLst>
          </p:cNvPr>
          <p:cNvSpPr txBox="1"/>
          <p:nvPr/>
        </p:nvSpPr>
        <p:spPr>
          <a:xfrm>
            <a:off x="1596390" y="5487035"/>
            <a:ext cx="349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concentrador parabólico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17F27-7A2A-30D3-34EE-57B6B5636A3D}"/>
              </a:ext>
            </a:extLst>
          </p:cNvPr>
          <p:cNvSpPr txBox="1"/>
          <p:nvPr/>
        </p:nvSpPr>
        <p:spPr>
          <a:xfrm>
            <a:off x="5680710" y="549094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torre de concentración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4D640-C9C9-4A9C-D339-3CF1EBEA95D4}"/>
              </a:ext>
            </a:extLst>
          </p:cNvPr>
          <p:cNvSpPr/>
          <p:nvPr/>
        </p:nvSpPr>
        <p:spPr>
          <a:xfrm>
            <a:off x="8026400" y="5270528"/>
            <a:ext cx="61976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8B949-4786-B815-7126-CA06E40E0EF5}"/>
              </a:ext>
            </a:extLst>
          </p:cNvPr>
          <p:cNvSpPr/>
          <p:nvPr/>
        </p:nvSpPr>
        <p:spPr>
          <a:xfrm>
            <a:off x="6111240" y="1757326"/>
            <a:ext cx="619760" cy="20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C03D-7C16-56D5-EDA7-2210D00A42D5}"/>
              </a:ext>
            </a:extLst>
          </p:cNvPr>
          <p:cNvSpPr/>
          <p:nvPr/>
        </p:nvSpPr>
        <p:spPr>
          <a:xfrm>
            <a:off x="6248400" y="2265327"/>
            <a:ext cx="61976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E473A-E6DB-C115-B137-E2072432E6BD}"/>
              </a:ext>
            </a:extLst>
          </p:cNvPr>
          <p:cNvSpPr/>
          <p:nvPr/>
        </p:nvSpPr>
        <p:spPr>
          <a:xfrm>
            <a:off x="9540240" y="3688284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F217F-0CBF-82C2-24FB-2F3DC380C510}"/>
              </a:ext>
            </a:extLst>
          </p:cNvPr>
          <p:cNvSpPr/>
          <p:nvPr/>
        </p:nvSpPr>
        <p:spPr>
          <a:xfrm>
            <a:off x="9540240" y="2052728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FDB12-7098-EB1E-F401-3E5B274F7D22}"/>
              </a:ext>
            </a:extLst>
          </p:cNvPr>
          <p:cNvSpPr/>
          <p:nvPr/>
        </p:nvSpPr>
        <p:spPr>
          <a:xfrm>
            <a:off x="6731000" y="1015237"/>
            <a:ext cx="202692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B6B27-FF4C-1C9A-336D-F323F55220C9}"/>
              </a:ext>
            </a:extLst>
          </p:cNvPr>
          <p:cNvSpPr/>
          <p:nvPr/>
        </p:nvSpPr>
        <p:spPr>
          <a:xfrm>
            <a:off x="6791960" y="1086357"/>
            <a:ext cx="22987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FC5AA-D947-1D9B-0529-D996F650670F}"/>
              </a:ext>
            </a:extLst>
          </p:cNvPr>
          <p:cNvSpPr/>
          <p:nvPr/>
        </p:nvSpPr>
        <p:spPr>
          <a:xfrm>
            <a:off x="7414260" y="4476750"/>
            <a:ext cx="78867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50133-6B31-4F62-F0D4-FAC7D41237A9}"/>
              </a:ext>
            </a:extLst>
          </p:cNvPr>
          <p:cNvSpPr/>
          <p:nvPr/>
        </p:nvSpPr>
        <p:spPr>
          <a:xfrm>
            <a:off x="5601970" y="3899068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425D5-02C0-342D-36C3-9E82A1CCEDF0}"/>
              </a:ext>
            </a:extLst>
          </p:cNvPr>
          <p:cNvSpPr/>
          <p:nvPr/>
        </p:nvSpPr>
        <p:spPr>
          <a:xfrm>
            <a:off x="5942330" y="1393181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B1C917-20D1-F9FA-440D-34CF0FBD099D}"/>
              </a:ext>
            </a:extLst>
          </p:cNvPr>
          <p:cNvSpPr/>
          <p:nvPr/>
        </p:nvSpPr>
        <p:spPr>
          <a:xfrm>
            <a:off x="9156062" y="1061654"/>
            <a:ext cx="1439547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AE5EA-B74D-6D4B-D112-00EE657B8A69}"/>
              </a:ext>
            </a:extLst>
          </p:cNvPr>
          <p:cNvSpPr txBox="1"/>
          <p:nvPr/>
        </p:nvSpPr>
        <p:spPr>
          <a:xfrm>
            <a:off x="5513546" y="3875750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Receiver </a:t>
            </a:r>
            <a:r>
              <a:rPr lang="es-CL" sz="1600" dirty="0" err="1"/>
              <a:t>panels</a:t>
            </a:r>
            <a:endParaRPr lang="es-CL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C3DD1-AE67-0364-6F80-CC1C21AE6DEB}"/>
              </a:ext>
            </a:extLst>
          </p:cNvPr>
          <p:cNvSpPr txBox="1"/>
          <p:nvPr/>
        </p:nvSpPr>
        <p:spPr>
          <a:xfrm>
            <a:off x="5809614" y="1353194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Support structure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D92AA-804D-D4C8-311F-395EFE9585A6}"/>
              </a:ext>
            </a:extLst>
          </p:cNvPr>
          <p:cNvSpPr txBox="1"/>
          <p:nvPr/>
        </p:nvSpPr>
        <p:spPr>
          <a:xfrm>
            <a:off x="9077086" y="894654"/>
            <a:ext cx="119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Steam downcomer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72B0-F98F-2F95-AA3D-3E34EC3EB89F}"/>
              </a:ext>
            </a:extLst>
          </p:cNvPr>
          <p:cNvSpPr txBox="1"/>
          <p:nvPr/>
        </p:nvSpPr>
        <p:spPr>
          <a:xfrm rot="16200000">
            <a:off x="8824106" y="2435161"/>
            <a:ext cx="178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Receiver tubes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7B06B-B66B-4B94-BD30-ACF6E36B1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" r="52546" b="-292"/>
          <a:stretch/>
        </p:blipFill>
        <p:spPr>
          <a:xfrm>
            <a:off x="1829119" y="3241931"/>
            <a:ext cx="3061966" cy="210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0885B-51BF-46C3-B3CC-A408C4BB59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65539" y="3035320"/>
            <a:ext cx="178523" cy="7281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C9F79-FA4B-4FF0-87CA-3C063D9F6302}"/>
              </a:ext>
            </a:extLst>
          </p:cNvPr>
          <p:cNvSpPr/>
          <p:nvPr/>
        </p:nvSpPr>
        <p:spPr>
          <a:xfrm>
            <a:off x="1459230" y="1187041"/>
            <a:ext cx="3596640" cy="1836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0978A-2434-49D7-9D57-30510A6CFCF3}"/>
              </a:ext>
            </a:extLst>
          </p:cNvPr>
          <p:cNvSpPr/>
          <p:nvPr/>
        </p:nvSpPr>
        <p:spPr>
          <a:xfrm>
            <a:off x="2955925" y="3763464"/>
            <a:ext cx="176274" cy="156635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01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CFEC-0618-40A7-9CEC-015E8D5D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7"/>
          <a:stretch/>
        </p:blipFill>
        <p:spPr>
          <a:xfrm>
            <a:off x="5450186" y="3071080"/>
            <a:ext cx="4284747" cy="272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C5530-5B70-4E6F-AC2B-3B2DACDEB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694"/>
          <a:stretch/>
        </p:blipFill>
        <p:spPr>
          <a:xfrm>
            <a:off x="1073443" y="3403285"/>
            <a:ext cx="355287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07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truction diagram of the Fresnel Lens, derived from cross section segments of the Convex Lens.">
            <a:extLst>
              <a:ext uri="{FF2B5EF4-FFF2-40B4-BE49-F238E27FC236}">
                <a16:creationId xmlns:a16="http://schemas.microsoft.com/office/drawing/2014/main" id="{27E67B4A-491E-4EEB-9ACB-E66577F7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2192" r="7738" b="19795"/>
          <a:stretch/>
        </p:blipFill>
        <p:spPr bwMode="auto">
          <a:xfrm>
            <a:off x="619170" y="352100"/>
            <a:ext cx="490295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RI Replacement Fresnel Lens (7&quot;) L4.83141.E B&amp;H Photo Video">
            <a:extLst>
              <a:ext uri="{FF2B5EF4-FFF2-40B4-BE49-F238E27FC236}">
                <a16:creationId xmlns:a16="http://schemas.microsoft.com/office/drawing/2014/main" id="{CCD62232-ED26-5392-C561-3F5BD74FE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6260"/>
          <a:stretch/>
        </p:blipFill>
        <p:spPr bwMode="auto">
          <a:xfrm>
            <a:off x="6201528" y="352100"/>
            <a:ext cx="374044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8647-D73F-B90A-AF9D-D5D1A24EC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9" t="17929" r="9985" b="10026"/>
          <a:stretch/>
        </p:blipFill>
        <p:spPr>
          <a:xfrm>
            <a:off x="619170" y="3189249"/>
            <a:ext cx="4902953" cy="2757472"/>
          </a:xfrm>
          <a:prstGeom prst="rect">
            <a:avLst/>
          </a:prstGeom>
        </p:spPr>
      </p:pic>
      <p:pic>
        <p:nvPicPr>
          <p:cNvPr id="5124" name="Picture 4" descr="Fresnel Lens Focused">
            <a:extLst>
              <a:ext uri="{FF2B5EF4-FFF2-40B4-BE49-F238E27FC236}">
                <a16:creationId xmlns:a16="http://schemas.microsoft.com/office/drawing/2014/main" id="{59EC4FF8-DFCB-F583-4CD8-0E75B513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14" r="14335" b="19329"/>
          <a:stretch/>
        </p:blipFill>
        <p:spPr bwMode="auto">
          <a:xfrm>
            <a:off x="5649952" y="3189249"/>
            <a:ext cx="4902953" cy="27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89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BA2ADF-BE44-B7FB-4F89-7A2AC87459FE}"/>
              </a:ext>
            </a:extLst>
          </p:cNvPr>
          <p:cNvGrpSpPr/>
          <p:nvPr/>
        </p:nvGrpSpPr>
        <p:grpSpPr>
          <a:xfrm>
            <a:off x="899697" y="952204"/>
            <a:ext cx="4921239" cy="3140294"/>
            <a:chOff x="1825249" y="1828150"/>
            <a:chExt cx="3775701" cy="2409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5746B-59C2-8CB5-50AF-55B5997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62"/>
            <a:stretch/>
          </p:blipFill>
          <p:spPr>
            <a:xfrm>
              <a:off x="1825250" y="1828150"/>
              <a:ext cx="3775700" cy="24093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2C018-7398-3E42-0E6F-9946C4F2E851}"/>
                </a:ext>
              </a:extLst>
            </p:cNvPr>
            <p:cNvSpPr/>
            <p:nvPr/>
          </p:nvSpPr>
          <p:spPr>
            <a:xfrm>
              <a:off x="1825249" y="1828150"/>
              <a:ext cx="326935" cy="28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6AB090-4B30-69E9-0066-77E47FD2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53190" r="7551" b="72"/>
          <a:stretch/>
        </p:blipFill>
        <p:spPr>
          <a:xfrm>
            <a:off x="6371066" y="952204"/>
            <a:ext cx="3958684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125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272E6-A16F-8922-7CFB-91C4B1B9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3605"/>
            <a:ext cx="5572125" cy="4314825"/>
          </a:xfrm>
          <a:prstGeom prst="rect">
            <a:avLst/>
          </a:prstGeom>
        </p:spPr>
      </p:pic>
      <p:pic>
        <p:nvPicPr>
          <p:cNvPr id="7178" name="Picture 10" descr="Figure 3 from Advanced CSP Teaching Materials Chapter 6 Linear Fresnel  Technology | Semantic Scholar">
            <a:extLst>
              <a:ext uri="{FF2B5EF4-FFF2-40B4-BE49-F238E27FC236}">
                <a16:creationId xmlns:a16="http://schemas.microsoft.com/office/drawing/2014/main" id="{93B44203-9B6D-D1A2-4764-F79A5D90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" b="4772"/>
          <a:stretch/>
        </p:blipFill>
        <p:spPr bwMode="auto">
          <a:xfrm>
            <a:off x="6096000" y="297948"/>
            <a:ext cx="5718835" cy="42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D56AF7-6899-11B9-B018-356D963A3210}"/>
              </a:ext>
            </a:extLst>
          </p:cNvPr>
          <p:cNvSpPr/>
          <p:nvPr/>
        </p:nvSpPr>
        <p:spPr>
          <a:xfrm>
            <a:off x="669445" y="13531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F2CA-7658-72B6-454F-382B1EC7D62B}"/>
              </a:ext>
            </a:extLst>
          </p:cNvPr>
          <p:cNvSpPr txBox="1"/>
          <p:nvPr/>
        </p:nvSpPr>
        <p:spPr>
          <a:xfrm>
            <a:off x="523875" y="1313308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Secondary reflector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D5C74-1A9F-7A79-2ED4-FAD35A264C60}"/>
              </a:ext>
            </a:extLst>
          </p:cNvPr>
          <p:cNvSpPr/>
          <p:nvPr/>
        </p:nvSpPr>
        <p:spPr>
          <a:xfrm>
            <a:off x="650867" y="20389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69BC-72B7-4D6A-7D98-A859F59F5672}"/>
              </a:ext>
            </a:extLst>
          </p:cNvPr>
          <p:cNvSpPr/>
          <p:nvPr/>
        </p:nvSpPr>
        <p:spPr>
          <a:xfrm>
            <a:off x="669445" y="2687911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7049F-3C8F-7A6A-94B4-F0DA97539463}"/>
              </a:ext>
            </a:extLst>
          </p:cNvPr>
          <p:cNvSpPr/>
          <p:nvPr/>
        </p:nvSpPr>
        <p:spPr>
          <a:xfrm>
            <a:off x="4719946" y="2057126"/>
            <a:ext cx="873134" cy="388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A95E8-9285-A41E-B80B-9FE3E9F82532}"/>
              </a:ext>
            </a:extLst>
          </p:cNvPr>
          <p:cNvSpPr txBox="1"/>
          <p:nvPr/>
        </p:nvSpPr>
        <p:spPr>
          <a:xfrm>
            <a:off x="523875" y="2000609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82076-DB9D-ACBE-4729-A520C790EBEB}"/>
              </a:ext>
            </a:extLst>
          </p:cNvPr>
          <p:cNvSpPr txBox="1"/>
          <p:nvPr/>
        </p:nvSpPr>
        <p:spPr>
          <a:xfrm>
            <a:off x="274320" y="26295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L</a:t>
            </a:r>
            <a:r>
              <a:rPr lang="en-US" sz="1400" dirty="0" err="1"/>
              <a:t>inear</a:t>
            </a:r>
            <a:r>
              <a:rPr lang="en-US" sz="1400" dirty="0"/>
              <a:t> Fresnel reflector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CBCAF-157E-0BA8-395E-F7FD430C4856}"/>
              </a:ext>
            </a:extLst>
          </p:cNvPr>
          <p:cNvSpPr txBox="1"/>
          <p:nvPr/>
        </p:nvSpPr>
        <p:spPr>
          <a:xfrm>
            <a:off x="3527216" y="20976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Sun</a:t>
            </a:r>
            <a:r>
              <a:rPr lang="es-CL" sz="1400" dirty="0"/>
              <a:t> 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86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6B862-6825-402C-A634-81683FCC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941"/>
            <a:ext cx="5288890" cy="4114800"/>
          </a:xfrm>
          <a:prstGeom prst="rect">
            <a:avLst/>
          </a:prstGeom>
        </p:spPr>
      </p:pic>
      <p:pic>
        <p:nvPicPr>
          <p:cNvPr id="8194" name="Picture 2" descr="New Concentrating Solar Tower Is Worth Its Salt with 24/7 Power -  Scientific American">
            <a:extLst>
              <a:ext uri="{FF2B5EF4-FFF2-40B4-BE49-F238E27FC236}">
                <a16:creationId xmlns:a16="http://schemas.microsoft.com/office/drawing/2014/main" id="{99B64ED9-886A-82BD-BF04-D9684734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69941"/>
            <a:ext cx="67675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740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96309A8-28FD-2F75-B302-E885472F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4"/>
          <a:stretch/>
        </p:blipFill>
        <p:spPr bwMode="auto">
          <a:xfrm>
            <a:off x="1069181" y="477455"/>
            <a:ext cx="10053637" cy="5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7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C4E81-0107-E8E5-29B9-E104570E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" b="56286"/>
          <a:stretch/>
        </p:blipFill>
        <p:spPr>
          <a:xfrm>
            <a:off x="495705" y="789972"/>
            <a:ext cx="6022848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6E54C-A8CA-8018-4815-0E9B4392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5801"/>
          <a:stretch/>
        </p:blipFill>
        <p:spPr>
          <a:xfrm>
            <a:off x="6518553" y="502051"/>
            <a:ext cx="5673447" cy="3214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495705" y="789972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75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EE2CA-7DD7-5201-5569-FA66F4F9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992286"/>
            <a:ext cx="5944115" cy="3584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E23B-5FFF-1F1C-6D4E-BED27FDF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02" y="1175181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8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E65EB-127E-6C2A-8662-4915787D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" t="58396" r="4209" b="151"/>
          <a:stretch/>
        </p:blipFill>
        <p:spPr>
          <a:xfrm>
            <a:off x="6355689" y="1200026"/>
            <a:ext cx="5693557" cy="3068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D51A-7336-8B96-0687-ADEFFEC0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" b="47456"/>
          <a:stretch/>
        </p:blipFill>
        <p:spPr>
          <a:xfrm>
            <a:off x="259318" y="992286"/>
            <a:ext cx="5948225" cy="348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77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16B9-C36E-4CFA-B037-9FDFA5E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" y="283222"/>
            <a:ext cx="7486650" cy="305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65EC2-7B5F-739C-2E1B-01BCABE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" y="3812342"/>
            <a:ext cx="9990667" cy="2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4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479CC0-E6D6-24AE-EB73-F17218362065}"/>
              </a:ext>
            </a:extLst>
          </p:cNvPr>
          <p:cNvGrpSpPr/>
          <p:nvPr/>
        </p:nvGrpSpPr>
        <p:grpSpPr>
          <a:xfrm>
            <a:off x="323533" y="1018572"/>
            <a:ext cx="11544933" cy="3981691"/>
            <a:chOff x="648182" y="439838"/>
            <a:chExt cx="6556370" cy="2261203"/>
          </a:xfrm>
        </p:grpSpPr>
        <p:pic>
          <p:nvPicPr>
            <p:cNvPr id="10242" name="Picture 2" descr="Solar Energy Generating Systems (SEGS) in California, at 354 megawatts">
              <a:extLst>
                <a:ext uri="{FF2B5EF4-FFF2-40B4-BE49-F238E27FC236}">
                  <a16:creationId xmlns:a16="http://schemas.microsoft.com/office/drawing/2014/main" id="{84578E5C-2967-B4AE-A144-5F01777A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5"/>
            <a:stretch/>
          </p:blipFill>
          <p:spPr bwMode="auto">
            <a:xfrm>
              <a:off x="4198028" y="439839"/>
              <a:ext cx="3006524" cy="226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olar Energy Generating Systems (SEGS) at Kramer Junction, California |  Ellen McKnight Photography">
              <a:extLst>
                <a:ext uri="{FF2B5EF4-FFF2-40B4-BE49-F238E27FC236}">
                  <a16:creationId xmlns:a16="http://schemas.microsoft.com/office/drawing/2014/main" id="{198CB210-ED6D-B0FE-9AB9-76600895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2" y="439838"/>
              <a:ext cx="3473008" cy="226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5773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1757E-C4A0-D83C-835D-E1375EE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9" y="513644"/>
            <a:ext cx="8935242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64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112"/>
              </p:ext>
            </p:extLst>
          </p:nvPr>
        </p:nvGraphicFramePr>
        <p:xfrm>
          <a:off x="657922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Noor / </a:t>
                      </a:r>
                      <a:r>
                        <a:rPr lang="en-US" dirty="0" err="1"/>
                        <a:t>Ouarzazate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Marruecos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510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Genesis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Mojave Solar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Solana Generating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Solaben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Solar Energy Generating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s-CL" dirty="0" err="1"/>
                        <a:t>Andasol</a:t>
                      </a:r>
                      <a:r>
                        <a:rPr lang="es-CL" dirty="0"/>
                        <a:t> solar </a:t>
                      </a:r>
                      <a:r>
                        <a:rPr lang="es-CL" dirty="0" err="1"/>
                        <a:t>power</a:t>
                      </a:r>
                      <a:r>
                        <a:rPr lang="es-CL" dirty="0"/>
                        <a:t> </a:t>
                      </a:r>
                      <a:r>
                        <a:rPr lang="es-CL" dirty="0" err="1"/>
                        <a:t>station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Extresol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Solnova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Ashalim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079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AA157B-74DC-E3D0-8D72-B6CDEA39CCE4}"/>
              </a:ext>
            </a:extLst>
          </p:cNvPr>
          <p:cNvGrpSpPr/>
          <p:nvPr/>
        </p:nvGrpSpPr>
        <p:grpSpPr>
          <a:xfrm>
            <a:off x="196460" y="781079"/>
            <a:ext cx="11713889" cy="3671760"/>
            <a:chOff x="-1036537" y="584307"/>
            <a:chExt cx="15683214" cy="4915959"/>
          </a:xfrm>
        </p:grpSpPr>
        <p:pic>
          <p:nvPicPr>
            <p:cNvPr id="15362" name="Picture 2" descr="Recorriendo Cerro Dominador: La única planta termosolar que funciona en  medio del desierto de Atacama | Ladera Sur">
              <a:extLst>
                <a:ext uri="{FF2B5EF4-FFF2-40B4-BE49-F238E27FC236}">
                  <a16:creationId xmlns:a16="http://schemas.microsoft.com/office/drawing/2014/main" id="{CD58A2C8-7092-29E0-CB3D-21D8E968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6537" y="584307"/>
              <a:ext cx="7337868" cy="48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Se activa última etapa de construcción de “Cerro Dominador” - Reporte  Minero | El portal de minería en Chile">
              <a:extLst>
                <a:ext uri="{FF2B5EF4-FFF2-40B4-BE49-F238E27FC236}">
                  <a16:creationId xmlns:a16="http://schemas.microsoft.com/office/drawing/2014/main" id="{49569D2D-86F5-CFD0-3301-9BC9EB3A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427" y="594891"/>
              <a:ext cx="8096250" cy="490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1629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3052"/>
              </p:ext>
            </p:extLst>
          </p:nvPr>
        </p:nvGraphicFramePr>
        <p:xfrm>
          <a:off x="691375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Ivanpah Solar Power Facility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392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Megalim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Cerro </a:t>
                      </a:r>
                      <a:r>
                        <a:rPr lang="en-US" dirty="0" err="1"/>
                        <a:t>Dominador</a:t>
                      </a:r>
                      <a:r>
                        <a:rPr lang="en-US" dirty="0"/>
                        <a:t> Solar Thermal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Chile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Crescent Dunes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Shouhang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Dunhuang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Supcon</a:t>
                      </a:r>
                      <a:r>
                        <a:rPr lang="en-US" dirty="0"/>
                        <a:t> Solar </a:t>
                      </a:r>
                      <a:r>
                        <a:rPr lang="en-US" dirty="0" err="1"/>
                        <a:t>Delingha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Hami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Khi Solar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Sudáfrica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Haixi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Qinghai </a:t>
                      </a:r>
                      <a:r>
                        <a:rPr lang="en-US" dirty="0" err="1"/>
                        <a:t>Gonghe</a:t>
                      </a:r>
                      <a:r>
                        <a:rPr lang="en-US" dirty="0"/>
                        <a:t>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990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83866D-4C8C-4AAB-0C93-9C251671E8A1}"/>
              </a:ext>
            </a:extLst>
          </p:cNvPr>
          <p:cNvGrpSpPr/>
          <p:nvPr/>
        </p:nvGrpSpPr>
        <p:grpSpPr>
          <a:xfrm>
            <a:off x="262261" y="1209094"/>
            <a:ext cx="11434428" cy="3463267"/>
            <a:chOff x="-2001438" y="1086431"/>
            <a:chExt cx="13554101" cy="4105275"/>
          </a:xfrm>
        </p:grpSpPr>
        <p:pic>
          <p:nvPicPr>
            <p:cNvPr id="17410" name="Picture 2" descr="Fresnel Concentrated Solar Power project operates in Dunhuang China –  HELIOSCSP">
              <a:extLst>
                <a:ext uri="{FF2B5EF4-FFF2-40B4-BE49-F238E27FC236}">
                  <a16:creationId xmlns:a16="http://schemas.microsoft.com/office/drawing/2014/main" id="{BC5BAC10-0407-4632-E100-576B5976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1438" y="1086431"/>
              <a:ext cx="7298267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hina's Solar Thermal Market — China Energy Storage Alliance">
              <a:extLst>
                <a:ext uri="{FF2B5EF4-FFF2-40B4-BE49-F238E27FC236}">
                  <a16:creationId xmlns:a16="http://schemas.microsoft.com/office/drawing/2014/main" id="{41C54E86-5A66-D8F6-ECCB-BF7EAAB9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663" y="1086431"/>
              <a:ext cx="6096000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677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lar dish maker Stirling files for bankruptcy - CNET">
            <a:extLst>
              <a:ext uri="{FF2B5EF4-FFF2-40B4-BE49-F238E27FC236}">
                <a16:creationId xmlns:a16="http://schemas.microsoft.com/office/drawing/2014/main" id="{0B36294F-C3A1-82F5-4260-F890C79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40" y="1215342"/>
            <a:ext cx="5905340" cy="33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898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D6B994-D97E-9620-FC69-68C22884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26" y="0"/>
            <a:ext cx="834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8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4C18ED-96C2-7BFC-067A-74A6AF5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71" y="1019825"/>
            <a:ext cx="4737874" cy="42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9F2E7-027D-15E7-6C38-55DAC8DAC340}"/>
              </a:ext>
            </a:extLst>
          </p:cNvPr>
          <p:cNvGrpSpPr/>
          <p:nvPr/>
        </p:nvGrpSpPr>
        <p:grpSpPr>
          <a:xfrm>
            <a:off x="251089" y="1025896"/>
            <a:ext cx="6476052" cy="4231618"/>
            <a:chOff x="901275" y="1645038"/>
            <a:chExt cx="5424697" cy="3544636"/>
          </a:xfrm>
        </p:grpSpPr>
        <p:pic>
          <p:nvPicPr>
            <p:cNvPr id="2050" name="Picture 2" descr="NOVA | Saved By the Sun | Inside a Solar Cell | PBS">
              <a:extLst>
                <a:ext uri="{FF2B5EF4-FFF2-40B4-BE49-F238E27FC236}">
                  <a16:creationId xmlns:a16="http://schemas.microsoft.com/office/drawing/2014/main" id="{AE432616-CD1E-E2DE-23DF-AA7630FD0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C5E1E4"/>
                </a:clrFrom>
                <a:clrTo>
                  <a:srgbClr val="C5E1E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9" b="3120"/>
            <a:stretch/>
          </p:blipFill>
          <p:spPr bwMode="auto">
            <a:xfrm>
              <a:off x="901275" y="1688593"/>
              <a:ext cx="4910087" cy="350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EA2BFB-9618-1B8B-9AF8-B7376B4ED4A4}"/>
                </a:ext>
              </a:extLst>
            </p:cNvPr>
            <p:cNvSpPr/>
            <p:nvPr/>
          </p:nvSpPr>
          <p:spPr>
            <a:xfrm>
              <a:off x="2383000" y="166832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E2DF1F-CF2C-62CF-15D1-884902880560}"/>
                </a:ext>
              </a:extLst>
            </p:cNvPr>
            <p:cNvSpPr/>
            <p:nvPr/>
          </p:nvSpPr>
          <p:spPr>
            <a:xfrm>
              <a:off x="3258826" y="1891904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6C80F-EB94-F2CF-B97B-809FE3C0F4F1}"/>
                </a:ext>
              </a:extLst>
            </p:cNvPr>
            <p:cNvSpPr/>
            <p:nvPr/>
          </p:nvSpPr>
          <p:spPr>
            <a:xfrm>
              <a:off x="2217429" y="4826961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56FC9-06B9-18C1-DBC4-830945B739C7}"/>
                </a:ext>
              </a:extLst>
            </p:cNvPr>
            <p:cNvSpPr/>
            <p:nvPr/>
          </p:nvSpPr>
          <p:spPr>
            <a:xfrm>
              <a:off x="3258826" y="433013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E2FDB-E03A-79D5-4381-738E484BFC2C}"/>
                </a:ext>
              </a:extLst>
            </p:cNvPr>
            <p:cNvSpPr txBox="1"/>
            <p:nvPr/>
          </p:nvSpPr>
          <p:spPr>
            <a:xfrm>
              <a:off x="3773435" y="1951637"/>
              <a:ext cx="236733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Contactos eléctricos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41527-6410-613D-16A9-88BEBEF8DF86}"/>
                </a:ext>
              </a:extLst>
            </p:cNvPr>
            <p:cNvSpPr txBox="1"/>
            <p:nvPr/>
          </p:nvSpPr>
          <p:spPr>
            <a:xfrm>
              <a:off x="2728242" y="1645038"/>
              <a:ext cx="217548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 </a:t>
              </a:r>
              <a:r>
                <a:rPr lang="es-CL" sz="2000" dirty="0" err="1"/>
                <a:t>antireflectante</a:t>
              </a:r>
              <a:endParaRPr lang="es-CL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5A8F0-AAB5-C2F1-DD80-84FFC24CF074}"/>
                </a:ext>
              </a:extLst>
            </p:cNvPr>
            <p:cNvSpPr txBox="1"/>
            <p:nvPr/>
          </p:nvSpPr>
          <p:spPr>
            <a:xfrm>
              <a:off x="2764621" y="4722455"/>
              <a:ext cx="182064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Capas de silicio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3F5A34-8C6F-A227-8A8B-E529491C588F}"/>
                </a:ext>
              </a:extLst>
            </p:cNvPr>
            <p:cNvSpPr txBox="1"/>
            <p:nvPr/>
          </p:nvSpPr>
          <p:spPr>
            <a:xfrm>
              <a:off x="3731894" y="4267563"/>
              <a:ext cx="259407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 metálico trasero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5354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106538" y="2037823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106538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106537" y="1558636"/>
            <a:ext cx="0" cy="3793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2123703" y="1272028"/>
            <a:ext cx="2121783" cy="430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75289" y="3747421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75289" y="4474738"/>
            <a:ext cx="2003364" cy="767443"/>
          </a:xfrm>
          <a:prstGeom prst="rect">
            <a:avLst/>
          </a:prstGeom>
          <a:gradFill>
            <a:gsLst>
              <a:gs pos="19000">
                <a:schemeClr val="bg1">
                  <a:lumMod val="65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7528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 rot="16200000">
            <a:off x="1100498" y="3469089"/>
            <a:ext cx="1669473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10653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74242" y="5388570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21C73-97BD-3B00-989E-6C2E06F39171}"/>
              </a:ext>
            </a:extLst>
          </p:cNvPr>
          <p:cNvSpPr/>
          <p:nvPr/>
        </p:nvSpPr>
        <p:spPr>
          <a:xfrm>
            <a:off x="220739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206326-DA9A-D68D-AADD-3B3A335C1103}"/>
              </a:ext>
            </a:extLst>
          </p:cNvPr>
          <p:cNvSpPr/>
          <p:nvPr/>
        </p:nvSpPr>
        <p:spPr>
          <a:xfrm>
            <a:off x="237683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58CA54-C30E-304C-C6A7-19200A4BCB7C}"/>
              </a:ext>
            </a:extLst>
          </p:cNvPr>
          <p:cNvSpPr/>
          <p:nvPr/>
        </p:nvSpPr>
        <p:spPr>
          <a:xfrm>
            <a:off x="254627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5D203F-DEEE-12C7-C06E-E0355B2F2387}"/>
              </a:ext>
            </a:extLst>
          </p:cNvPr>
          <p:cNvSpPr/>
          <p:nvPr/>
        </p:nvSpPr>
        <p:spPr>
          <a:xfrm>
            <a:off x="270076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34136-4FB7-CD9E-8047-048FA2A81C2A}"/>
              </a:ext>
            </a:extLst>
          </p:cNvPr>
          <p:cNvSpPr/>
          <p:nvPr/>
        </p:nvSpPr>
        <p:spPr>
          <a:xfrm>
            <a:off x="2870200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0C162E-C784-7AB9-31E8-0527C018547E}"/>
              </a:ext>
            </a:extLst>
          </p:cNvPr>
          <p:cNvSpPr/>
          <p:nvPr/>
        </p:nvSpPr>
        <p:spPr>
          <a:xfrm>
            <a:off x="303800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A5683F-A543-0FFC-2B0A-C287F74A23AF}"/>
              </a:ext>
            </a:extLst>
          </p:cNvPr>
          <p:cNvSpPr/>
          <p:nvPr/>
        </p:nvSpPr>
        <p:spPr>
          <a:xfrm>
            <a:off x="3207440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8648F-CA18-1F73-0CC6-2333580F75FC}"/>
              </a:ext>
            </a:extLst>
          </p:cNvPr>
          <p:cNvSpPr/>
          <p:nvPr/>
        </p:nvSpPr>
        <p:spPr>
          <a:xfrm>
            <a:off x="340078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09362D-F60E-41F5-C817-F42D38863AEC}"/>
              </a:ext>
            </a:extLst>
          </p:cNvPr>
          <p:cNvSpPr/>
          <p:nvPr/>
        </p:nvSpPr>
        <p:spPr>
          <a:xfrm>
            <a:off x="3570228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E060F6-24D7-4445-6462-4E704C3B5CAD}"/>
              </a:ext>
            </a:extLst>
          </p:cNvPr>
          <p:cNvSpPr/>
          <p:nvPr/>
        </p:nvSpPr>
        <p:spPr>
          <a:xfrm>
            <a:off x="373802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0CC82-6461-CA54-A2D2-34C73AA16836}"/>
              </a:ext>
            </a:extLst>
          </p:cNvPr>
          <p:cNvSpPr/>
          <p:nvPr/>
        </p:nvSpPr>
        <p:spPr>
          <a:xfrm>
            <a:off x="390746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BB05B0-104E-46B4-EABE-5680DC81B9F3}"/>
              </a:ext>
            </a:extLst>
          </p:cNvPr>
          <p:cNvSpPr/>
          <p:nvPr/>
        </p:nvSpPr>
        <p:spPr>
          <a:xfrm>
            <a:off x="220249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637E15-B993-BEE9-0954-3573ACB0EC94}"/>
              </a:ext>
            </a:extLst>
          </p:cNvPr>
          <p:cNvSpPr/>
          <p:nvPr/>
        </p:nvSpPr>
        <p:spPr>
          <a:xfrm>
            <a:off x="254137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AF488-2618-044E-759E-DA75C91EA48D}"/>
              </a:ext>
            </a:extLst>
          </p:cNvPr>
          <p:cNvSpPr/>
          <p:nvPr/>
        </p:nvSpPr>
        <p:spPr>
          <a:xfrm>
            <a:off x="2865301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24AB81-6F2B-2A55-3E76-A755A9B77219}"/>
              </a:ext>
            </a:extLst>
          </p:cNvPr>
          <p:cNvSpPr/>
          <p:nvPr/>
        </p:nvSpPr>
        <p:spPr>
          <a:xfrm>
            <a:off x="320254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FB417C-F3EA-73B3-6865-F1814047DF8D}"/>
              </a:ext>
            </a:extLst>
          </p:cNvPr>
          <p:cNvSpPr/>
          <p:nvPr/>
        </p:nvSpPr>
        <p:spPr>
          <a:xfrm>
            <a:off x="3565329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0C2C64-8ABF-6EA2-D479-244923B4C591}"/>
              </a:ext>
            </a:extLst>
          </p:cNvPr>
          <p:cNvSpPr/>
          <p:nvPr/>
        </p:nvSpPr>
        <p:spPr>
          <a:xfrm>
            <a:off x="390256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EE0DF5-DBFC-621D-13A8-624992E681FD}"/>
              </a:ext>
            </a:extLst>
          </p:cNvPr>
          <p:cNvSpPr/>
          <p:nvPr/>
        </p:nvSpPr>
        <p:spPr>
          <a:xfrm>
            <a:off x="682077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246AFE-4024-5030-E1A4-1908C07382A9}"/>
              </a:ext>
            </a:extLst>
          </p:cNvPr>
          <p:cNvSpPr/>
          <p:nvPr/>
        </p:nvSpPr>
        <p:spPr>
          <a:xfrm>
            <a:off x="681587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576ADD-57C7-DB3D-8295-FC6E3999F516}"/>
              </a:ext>
            </a:extLst>
          </p:cNvPr>
          <p:cNvSpPr/>
          <p:nvPr/>
        </p:nvSpPr>
        <p:spPr>
          <a:xfrm>
            <a:off x="797614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FAAE7B-7DC0-545C-5D68-E1F2B3AB1FEB}"/>
              </a:ext>
            </a:extLst>
          </p:cNvPr>
          <p:cNvSpPr/>
          <p:nvPr/>
        </p:nvSpPr>
        <p:spPr>
          <a:xfrm>
            <a:off x="814558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297498-C53F-06E4-A85D-0011824F4F98}"/>
              </a:ext>
            </a:extLst>
          </p:cNvPr>
          <p:cNvSpPr/>
          <p:nvPr/>
        </p:nvSpPr>
        <p:spPr>
          <a:xfrm>
            <a:off x="831502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3204D6-A898-A303-F3A6-1E18A668EA93}"/>
              </a:ext>
            </a:extLst>
          </p:cNvPr>
          <p:cNvSpPr/>
          <p:nvPr/>
        </p:nvSpPr>
        <p:spPr>
          <a:xfrm>
            <a:off x="8469509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AB664B-17F6-A8C2-E443-9A3AD5442E1F}"/>
              </a:ext>
            </a:extLst>
          </p:cNvPr>
          <p:cNvSpPr/>
          <p:nvPr/>
        </p:nvSpPr>
        <p:spPr>
          <a:xfrm>
            <a:off x="8638949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05BAC67-B057-5349-E96E-DAFDD7BB4D48}"/>
              </a:ext>
            </a:extLst>
          </p:cNvPr>
          <p:cNvSpPr/>
          <p:nvPr/>
        </p:nvSpPr>
        <p:spPr>
          <a:xfrm>
            <a:off x="8806749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8062D43-DBE6-5434-2FC1-2286A33997AD}"/>
              </a:ext>
            </a:extLst>
          </p:cNvPr>
          <p:cNvSpPr/>
          <p:nvPr/>
        </p:nvSpPr>
        <p:spPr>
          <a:xfrm>
            <a:off x="8976189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AE69B0-A6BC-0AAA-6447-B2B03BA7C6B5}"/>
              </a:ext>
            </a:extLst>
          </p:cNvPr>
          <p:cNvSpPr/>
          <p:nvPr/>
        </p:nvSpPr>
        <p:spPr>
          <a:xfrm>
            <a:off x="9169537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5AF03E-6DB1-4109-277E-B6DC788269A0}"/>
              </a:ext>
            </a:extLst>
          </p:cNvPr>
          <p:cNvSpPr/>
          <p:nvPr/>
        </p:nvSpPr>
        <p:spPr>
          <a:xfrm>
            <a:off x="9338977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A2269D-3803-4F65-DE93-C8EE5D9E3B5D}"/>
              </a:ext>
            </a:extLst>
          </p:cNvPr>
          <p:cNvSpPr/>
          <p:nvPr/>
        </p:nvSpPr>
        <p:spPr>
          <a:xfrm>
            <a:off x="950677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8665AB-200D-15CA-E633-C1A9DA878C72}"/>
              </a:ext>
            </a:extLst>
          </p:cNvPr>
          <p:cNvSpPr/>
          <p:nvPr/>
        </p:nvSpPr>
        <p:spPr>
          <a:xfrm>
            <a:off x="967621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221D52-CD4C-C88E-A604-A4766E98713A}"/>
              </a:ext>
            </a:extLst>
          </p:cNvPr>
          <p:cNvSpPr/>
          <p:nvPr/>
        </p:nvSpPr>
        <p:spPr>
          <a:xfrm>
            <a:off x="797124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99E7EB-C5C3-086C-C8F9-082E839A7950}"/>
              </a:ext>
            </a:extLst>
          </p:cNvPr>
          <p:cNvSpPr/>
          <p:nvPr/>
        </p:nvSpPr>
        <p:spPr>
          <a:xfrm>
            <a:off x="831012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11E70A-D383-7140-B3EA-399FD8E646CB}"/>
              </a:ext>
            </a:extLst>
          </p:cNvPr>
          <p:cNvSpPr/>
          <p:nvPr/>
        </p:nvSpPr>
        <p:spPr>
          <a:xfrm>
            <a:off x="8634050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79D6C41-EC1A-E641-5280-220CD9C4A233}"/>
              </a:ext>
            </a:extLst>
          </p:cNvPr>
          <p:cNvSpPr/>
          <p:nvPr/>
        </p:nvSpPr>
        <p:spPr>
          <a:xfrm>
            <a:off x="897129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63D4A5-41EF-B3E5-F162-EE7D4C29956D}"/>
              </a:ext>
            </a:extLst>
          </p:cNvPr>
          <p:cNvSpPr/>
          <p:nvPr/>
        </p:nvSpPr>
        <p:spPr>
          <a:xfrm>
            <a:off x="9334078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77EE916-8EF4-6D91-0552-C4B3EFE872DE}"/>
              </a:ext>
            </a:extLst>
          </p:cNvPr>
          <p:cNvSpPr/>
          <p:nvPr/>
        </p:nvSpPr>
        <p:spPr>
          <a:xfrm>
            <a:off x="967131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74E6D05-E85B-5B25-C17F-92203D402B4A}"/>
              </a:ext>
            </a:extLst>
          </p:cNvPr>
          <p:cNvSpPr/>
          <p:nvPr/>
        </p:nvSpPr>
        <p:spPr>
          <a:xfrm>
            <a:off x="6641031" y="309399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EB2D171-0BA1-7B2B-7C25-465B1D3B8418}"/>
              </a:ext>
            </a:extLst>
          </p:cNvPr>
          <p:cNvCxnSpPr>
            <a:cxnSpLocks/>
            <a:stCxn id="36" idx="0"/>
            <a:endCxn id="74" idx="4"/>
          </p:cNvCxnSpPr>
          <p:nvPr/>
        </p:nvCxnSpPr>
        <p:spPr>
          <a:xfrm flipH="1" flipV="1">
            <a:off x="6686751" y="3183204"/>
            <a:ext cx="10307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/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blipFill>
                <a:blip r:embed="rId2"/>
                <a:stretch>
                  <a:fillRect l="-11458"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1564E39-0211-3B6A-8D11-B33B8FE81C74}"/>
              </a:ext>
            </a:extLst>
          </p:cNvPr>
          <p:cNvSpPr/>
          <p:nvPr/>
        </p:nvSpPr>
        <p:spPr>
          <a:xfrm rot="2044960">
            <a:off x="5968047" y="4095577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3"/>
                <a:stretch>
                  <a:fillRect l="-11458" b="-6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51E73A-0C80-68F2-2156-B924A932993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3108220" y="2805266"/>
            <a:ext cx="0" cy="1669472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/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blipFill>
                <a:blip r:embed="rId4"/>
                <a:stretch>
                  <a:fillRect l="-41304" r="-6522" b="-19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/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blipFill>
                <a:blip r:embed="rId5"/>
                <a:stretch>
                  <a:fillRect l="-36957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/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blipFill>
                <a:blip r:embed="rId6"/>
                <a:stretch>
                  <a:fillRect l="-39130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A80A81-8A41-C59A-168A-C092A5683689}"/>
              </a:ext>
            </a:extLst>
          </p:cNvPr>
          <p:cNvCxnSpPr>
            <a:cxnSpLocks/>
          </p:cNvCxnSpPr>
          <p:nvPr/>
        </p:nvCxnSpPr>
        <p:spPr>
          <a:xfrm>
            <a:off x="1986035" y="2805266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98C0B58-F076-A10E-4F6D-E3A0ADC6B532}"/>
              </a:ext>
            </a:extLst>
          </p:cNvPr>
          <p:cNvCxnSpPr>
            <a:cxnSpLocks/>
          </p:cNvCxnSpPr>
          <p:nvPr/>
        </p:nvCxnSpPr>
        <p:spPr>
          <a:xfrm>
            <a:off x="1986035" y="4476385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4AA165-3DBA-020F-CACB-0C9A4B57084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46508" y="4051180"/>
            <a:ext cx="95990" cy="50993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3F3A2F9-F417-4D77-1034-D5FE29FE86C3}"/>
              </a:ext>
            </a:extLst>
          </p:cNvPr>
          <p:cNvSpPr/>
          <p:nvPr/>
        </p:nvSpPr>
        <p:spPr>
          <a:xfrm>
            <a:off x="3210565" y="3712333"/>
            <a:ext cx="1034921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227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CECFB2A-1646-BCC1-2068-B5678483A2F2}"/>
              </a:ext>
            </a:extLst>
          </p:cNvPr>
          <p:cNvSpPr/>
          <p:nvPr/>
        </p:nvSpPr>
        <p:spPr>
          <a:xfrm>
            <a:off x="3098800" y="2042160"/>
            <a:ext cx="5516880" cy="378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2042160"/>
            <a:ext cx="0" cy="3358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Silicio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1.12 eV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2"/>
                <a:stretch>
                  <a:fillRect l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49678FE-8CB3-993C-FA01-3712CEA4084D}"/>
              </a:ext>
            </a:extLst>
          </p:cNvPr>
          <p:cNvCxnSpPr>
            <a:cxnSpLocks/>
            <a:stCxn id="27" idx="7"/>
            <a:endCxn id="79" idx="1"/>
          </p:cNvCxnSpPr>
          <p:nvPr/>
        </p:nvCxnSpPr>
        <p:spPr>
          <a:xfrm flipV="1">
            <a:off x="5861559" y="4203074"/>
            <a:ext cx="402852" cy="32485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6DA68D-B707-EF83-DC94-6D21B42DBC3D}"/>
              </a:ext>
            </a:extLst>
          </p:cNvPr>
          <p:cNvSpPr/>
          <p:nvPr/>
        </p:nvSpPr>
        <p:spPr>
          <a:xfrm>
            <a:off x="6277206" y="3354300"/>
            <a:ext cx="1050346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20A19B-CC23-60E2-1DFF-BF2CF4A327DD}"/>
              </a:ext>
            </a:extLst>
          </p:cNvPr>
          <p:cNvCxnSpPr>
            <a:cxnSpLocks/>
            <a:stCxn id="75" idx="5"/>
            <a:endCxn id="6" idx="1"/>
          </p:cNvCxnSpPr>
          <p:nvPr/>
        </p:nvCxnSpPr>
        <p:spPr>
          <a:xfrm>
            <a:off x="5856660" y="3241870"/>
            <a:ext cx="420546" cy="28334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DA1533F-7BE5-73B3-4002-22E7472674D9}"/>
              </a:ext>
            </a:extLst>
          </p:cNvPr>
          <p:cNvSpPr/>
          <p:nvPr/>
        </p:nvSpPr>
        <p:spPr>
          <a:xfrm>
            <a:off x="6264411" y="4032161"/>
            <a:ext cx="1045447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agujero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21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524E5-644B-4B12-A865-CF8E379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16722"/>
            <a:ext cx="9754445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31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51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F3D1B56-F6B4-0183-2AE2-F526CD1B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537" r="396" b="-1"/>
          <a:stretch/>
        </p:blipFill>
        <p:spPr>
          <a:xfrm>
            <a:off x="3363627" y="910589"/>
            <a:ext cx="5043774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AA922-880B-4EB2-E7F5-FAEF091A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"/>
          <a:stretch/>
        </p:blipFill>
        <p:spPr>
          <a:xfrm>
            <a:off x="3366103" y="910589"/>
            <a:ext cx="5053068" cy="50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10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BBC231-8857-5AC9-1FFE-6D8A9BD080B2}"/>
              </a:ext>
            </a:extLst>
          </p:cNvPr>
          <p:cNvSpPr/>
          <p:nvPr/>
        </p:nvSpPr>
        <p:spPr>
          <a:xfrm>
            <a:off x="1080468" y="173963"/>
            <a:ext cx="10294973" cy="637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B00EE-BF2E-FE3F-FA8C-59308DB3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t="15355" r="20427"/>
          <a:stretch/>
        </p:blipFill>
        <p:spPr>
          <a:xfrm>
            <a:off x="2732048" y="669074"/>
            <a:ext cx="6991815" cy="483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/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448C76-8CAC-9C18-2ED6-E89F529858EA}"/>
              </a:ext>
            </a:extLst>
          </p:cNvPr>
          <p:cNvGrpSpPr/>
          <p:nvPr/>
        </p:nvGrpSpPr>
        <p:grpSpPr>
          <a:xfrm>
            <a:off x="2732048" y="5342164"/>
            <a:ext cx="6991815" cy="1210495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395D7-FC09-9441-9ED8-7657718A6A61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EC815-14B6-EBBA-7EFE-E1DD82304291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7E4EB6-64E6-7BEB-729F-97DFAA83C15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32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05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123438" y="567747"/>
            <a:ext cx="7990844" cy="495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9D003E-8934-6D0A-5CAA-1A0765DE1C76}"/>
              </a:ext>
            </a:extLst>
          </p:cNvPr>
          <p:cNvGrpSpPr/>
          <p:nvPr/>
        </p:nvGrpSpPr>
        <p:grpSpPr>
          <a:xfrm>
            <a:off x="3388465" y="1032510"/>
            <a:ext cx="5415070" cy="4109793"/>
            <a:chOff x="2732048" y="198506"/>
            <a:chExt cx="6991815" cy="53064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C5151A-1B30-44D8-5D54-7ACD3858E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6" t="15355" r="20427"/>
            <a:stretch/>
          </p:blipFill>
          <p:spPr>
            <a:xfrm>
              <a:off x="2732048" y="669074"/>
              <a:ext cx="6991815" cy="4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/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B7EF29-496F-9A17-B257-DA829E852E5C}"/>
              </a:ext>
            </a:extLst>
          </p:cNvPr>
          <p:cNvGrpSpPr/>
          <p:nvPr/>
        </p:nvGrpSpPr>
        <p:grpSpPr>
          <a:xfrm>
            <a:off x="2203742" y="2963329"/>
            <a:ext cx="935355" cy="1676400"/>
            <a:chOff x="1747747" y="2491588"/>
            <a:chExt cx="1173480" cy="16764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5BDB6-28B0-DA95-5FF7-5D1CFE88EFE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4915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31904A-D521-8670-C6F7-7CB14476EA40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73149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F5ACA8-5FC5-DC53-7BD9-08803A393464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95656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F06964-42BD-11C4-58B8-1D31D4A666BD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21131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43BA43-E0AE-B113-4629-ACAF166392B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43638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77A9B9-DCE3-4EE9-973B-675966B4675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67629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B4EC0-E35D-A805-B293-BE0BA9497588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94291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A15320-D4CE-9896-FB75-B2EEC141836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41679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806946"/>
            <a:ext cx="7178040" cy="1170444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5866E49F-FAD0-9BED-BEA8-82B792B3BE4A}"/>
              </a:ext>
            </a:extLst>
          </p:cNvPr>
          <p:cNvSpPr/>
          <p:nvPr/>
        </p:nvSpPr>
        <p:spPr>
          <a:xfrm>
            <a:off x="4933248" y="4262931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D2B3CF-67AC-F497-DDE7-2C9B300DEC5D}"/>
              </a:ext>
            </a:extLst>
          </p:cNvPr>
          <p:cNvSpPr/>
          <p:nvPr/>
        </p:nvSpPr>
        <p:spPr>
          <a:xfrm>
            <a:off x="5212140" y="35740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F56FD7-189D-0105-9CAA-45A7ABB32B4F}"/>
              </a:ext>
            </a:extLst>
          </p:cNvPr>
          <p:cNvSpPr/>
          <p:nvPr/>
        </p:nvSpPr>
        <p:spPr>
          <a:xfrm>
            <a:off x="4852476" y="2285257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3EE0D6-FF1F-361A-F633-BEB1EE32D06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014020" y="2364957"/>
            <a:ext cx="211322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129AB110-B5B6-DE5C-BEAD-F1BB90070E17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373684" y="3653790"/>
            <a:ext cx="169767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F9B39B6B-0ADC-7EA6-F70A-B2B04FD9DDC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5094792" y="4342631"/>
            <a:ext cx="17530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Oval 5130">
            <a:extLst>
              <a:ext uri="{FF2B5EF4-FFF2-40B4-BE49-F238E27FC236}">
                <a16:creationId xmlns:a16="http://schemas.microsoft.com/office/drawing/2014/main" id="{BA5CB7C6-D6AB-A4CB-97DC-175150C14EC9}"/>
              </a:ext>
            </a:extLst>
          </p:cNvPr>
          <p:cNvSpPr/>
          <p:nvPr/>
        </p:nvSpPr>
        <p:spPr>
          <a:xfrm>
            <a:off x="7315260" y="28424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Oval 5131">
            <a:extLst>
              <a:ext uri="{FF2B5EF4-FFF2-40B4-BE49-F238E27FC236}">
                <a16:creationId xmlns:a16="http://schemas.microsoft.com/office/drawing/2014/main" id="{7E4B2DB9-2B1D-093C-C7C4-AE3ABDDAFB56}"/>
              </a:ext>
            </a:extLst>
          </p:cNvPr>
          <p:cNvSpPr/>
          <p:nvPr/>
        </p:nvSpPr>
        <p:spPr>
          <a:xfrm>
            <a:off x="7334116" y="466112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Oval 5132">
            <a:extLst>
              <a:ext uri="{FF2B5EF4-FFF2-40B4-BE49-F238E27FC236}">
                <a16:creationId xmlns:a16="http://schemas.microsoft.com/office/drawing/2014/main" id="{00CC6D37-B5E2-9A7D-E786-CA5B8F7C4292}"/>
              </a:ext>
            </a:extLst>
          </p:cNvPr>
          <p:cNvSpPr/>
          <p:nvPr/>
        </p:nvSpPr>
        <p:spPr>
          <a:xfrm>
            <a:off x="7315260" y="2093078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089743BB-5DB8-EBCA-12AE-A2B4A12CB72D}"/>
              </a:ext>
            </a:extLst>
          </p:cNvPr>
          <p:cNvCxnSpPr>
            <a:cxnSpLocks/>
            <a:endCxn id="5133" idx="2"/>
          </p:cNvCxnSpPr>
          <p:nvPr/>
        </p:nvCxnSpPr>
        <p:spPr>
          <a:xfrm>
            <a:off x="4653280" y="2172778"/>
            <a:ext cx="266198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Arrow Connector 5136">
            <a:extLst>
              <a:ext uri="{FF2B5EF4-FFF2-40B4-BE49-F238E27FC236}">
                <a16:creationId xmlns:a16="http://schemas.microsoft.com/office/drawing/2014/main" id="{27D8BF3E-DCE7-D816-47DF-94673FC27D2B}"/>
              </a:ext>
            </a:extLst>
          </p:cNvPr>
          <p:cNvCxnSpPr>
            <a:cxnSpLocks/>
            <a:endCxn id="5131" idx="2"/>
          </p:cNvCxnSpPr>
          <p:nvPr/>
        </p:nvCxnSpPr>
        <p:spPr>
          <a:xfrm>
            <a:off x="5212140" y="2922189"/>
            <a:ext cx="210312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08BD10E7-4343-0B84-5224-1EB23D9CC373}"/>
              </a:ext>
            </a:extLst>
          </p:cNvPr>
          <p:cNvCxnSpPr>
            <a:cxnSpLocks/>
            <a:endCxn id="5132" idx="2"/>
          </p:cNvCxnSpPr>
          <p:nvPr/>
        </p:nvCxnSpPr>
        <p:spPr>
          <a:xfrm>
            <a:off x="5292912" y="4740829"/>
            <a:ext cx="204120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4" name="Oval 5143">
            <a:extLst>
              <a:ext uri="{FF2B5EF4-FFF2-40B4-BE49-F238E27FC236}">
                <a16:creationId xmlns:a16="http://schemas.microsoft.com/office/drawing/2014/main" id="{55AF6BC9-F6CD-3D7F-E88C-255F72614F8C}"/>
              </a:ext>
            </a:extLst>
          </p:cNvPr>
          <p:cNvSpPr/>
          <p:nvPr/>
        </p:nvSpPr>
        <p:spPr>
          <a:xfrm>
            <a:off x="9013391" y="18976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F8BF79FF-1AAB-6EF3-430B-00EC28671E04}"/>
              </a:ext>
            </a:extLst>
          </p:cNvPr>
          <p:cNvSpPr/>
          <p:nvPr/>
        </p:nvSpPr>
        <p:spPr>
          <a:xfrm>
            <a:off x="9627108" y="1581199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49F24FAC-01A0-CE80-B5C3-E16223106FA3}"/>
              </a:ext>
            </a:extLst>
          </p:cNvPr>
          <p:cNvSpPr/>
          <p:nvPr/>
        </p:nvSpPr>
        <p:spPr>
          <a:xfrm>
            <a:off x="9627108" y="1021603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60768CA0-9FD8-71FF-2D3D-CA7CA53EA75A}"/>
              </a:ext>
            </a:extLst>
          </p:cNvPr>
          <p:cNvSpPr/>
          <p:nvPr/>
        </p:nvSpPr>
        <p:spPr>
          <a:xfrm>
            <a:off x="3040896" y="18976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60F1FFD6-506F-830E-E12E-E6CCF446298F}"/>
              </a:ext>
            </a:extLst>
          </p:cNvPr>
          <p:cNvSpPr/>
          <p:nvPr/>
        </p:nvSpPr>
        <p:spPr>
          <a:xfrm>
            <a:off x="2449068" y="1587933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C7B712E2-F257-F3EA-A91B-CE6AD7C478A0}"/>
              </a:ext>
            </a:extLst>
          </p:cNvPr>
          <p:cNvSpPr/>
          <p:nvPr/>
        </p:nvSpPr>
        <p:spPr>
          <a:xfrm>
            <a:off x="2449068" y="101134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/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3200" dirty="0">
                  <a:solidFill>
                    <a:srgbClr val="FFC00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72C2850-F3FB-50C0-AB32-D50DC0F5634E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76B8B-7C93-BD23-BF21-AD642DEB1857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F452D2-6B88-0C46-5A18-99522E9EDBD0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D698F2-3F99-0A77-078E-474F7C81775F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222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1E2E-58DA-CE63-4E9F-08158ABC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0" t="19590" r="20375"/>
          <a:stretch/>
        </p:blipFill>
        <p:spPr>
          <a:xfrm>
            <a:off x="3353414" y="1396959"/>
            <a:ext cx="5506955" cy="384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</a:t>
                </a:r>
                <a:r>
                  <a:rPr lang="es-CL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aumenta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7449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26F87D4-7E6E-4AD6-E01E-05C008340618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0E4051-A666-87D9-8FB9-694ABA6ADC24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64A855-3F29-C0CD-1240-709597820B7E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DAB99E-F21E-8436-1EE4-8A91B0BC20F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3800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5D1F7-70BA-CA20-A331-E6449EFEA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4" t="21188" r="22876"/>
          <a:stretch/>
        </p:blipFill>
        <p:spPr>
          <a:xfrm>
            <a:off x="3263449" y="1469797"/>
            <a:ext cx="5660886" cy="3762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disminuye</a:t>
                </a:r>
                <a:endPara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9764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C01BCE3-9584-E197-D708-7982190A7652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2C98B-B916-18D5-9AC1-4255D106AA28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9753C0-01C8-E848-EDBD-D2637774AD02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E4505-6AF3-E1BF-54FF-E6BACA60C96B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9909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EAD17-985C-B76C-7B69-DAE4021D5F5D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AE25-7D29-96C7-D2D6-94C0A4AB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794" b="1"/>
          <a:stretch/>
        </p:blipFill>
        <p:spPr>
          <a:xfrm>
            <a:off x="3127702" y="982607"/>
            <a:ext cx="5936596" cy="48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42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702BE8-DE44-0EDE-5C52-809E2188D082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62478-6D8F-65E0-220E-D4DCF7BB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23" y="982607"/>
            <a:ext cx="6637578" cy="48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45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93A8C-EB1A-A715-A7A1-908F01F31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" t="2597" r="8434" b="7282"/>
          <a:stretch/>
        </p:blipFill>
        <p:spPr>
          <a:xfrm>
            <a:off x="1041818" y="1323541"/>
            <a:ext cx="4673850" cy="2944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5E2C-3D69-C4F9-557D-8BA8CBB2648F}"/>
              </a:ext>
            </a:extLst>
          </p:cNvPr>
          <p:cNvSpPr/>
          <p:nvPr/>
        </p:nvSpPr>
        <p:spPr>
          <a:xfrm>
            <a:off x="4514748" y="1323541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2EE49A-0E52-431B-B296-5B183E406512}"/>
              </a:ext>
            </a:extLst>
          </p:cNvPr>
          <p:cNvSpPr/>
          <p:nvPr/>
        </p:nvSpPr>
        <p:spPr>
          <a:xfrm>
            <a:off x="5035743" y="3105493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/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corriente,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𝐽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𝐴</m:t>
                    </m:r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blipFill>
                <a:blip r:embed="rId3"/>
                <a:stretch>
                  <a:fillRect l="-5769" r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/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/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blipFill>
                <a:blip r:embed="rId5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/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blipFill>
                <a:blip r:embed="rId6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/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/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ov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/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blipFill>
                <a:blip r:embed="rId9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/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𝑅</m:t>
                      </m:r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0C5491E-DB54-BE47-81A4-33B3D9A83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3" t="3343" r="17584" b="7190"/>
          <a:stretch/>
        </p:blipFill>
        <p:spPr>
          <a:xfrm>
            <a:off x="6908587" y="1188720"/>
            <a:ext cx="5090373" cy="3064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/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potencia </a:t>
                </a:r>
                <a14:m>
                  <m:oMath xmlns:m="http://schemas.openxmlformats.org/officeDocument/2006/math">
                    <m:r>
                      <a:rPr lang="es-CL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sz="160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W</m:t>
                    </m:r>
                    <m: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blipFill>
                <a:blip r:embed="rId12"/>
                <a:stretch>
                  <a:fillRect l="-7692" r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/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blipFill>
                <a:blip r:embed="rId13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/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blipFill>
                <a:blip r:embed="rId14"/>
                <a:stretch>
                  <a:fillRect l="-2222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/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blipFill>
                <a:blip r:embed="rId15"/>
                <a:stretch>
                  <a:fillRect l="-3333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2773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FF40-B223-617D-DC50-FE96E035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15"/>
            <a:ext cx="11041700" cy="53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37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D29F5-B871-B7B8-E686-82DE206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655079"/>
            <a:ext cx="7201524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15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4A382-04D4-9F64-1E27-F8361304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1414"/>
          <a:stretch/>
        </p:blipFill>
        <p:spPr>
          <a:xfrm>
            <a:off x="646180" y="1523659"/>
            <a:ext cx="5344828" cy="360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59B1-693B-036D-25B1-E2A72E4E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266" y="1523659"/>
            <a:ext cx="5384103" cy="36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573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FDC42E-0752-71C8-12F0-93FB4292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1314928"/>
            <a:ext cx="7817005" cy="31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4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2.2: Schematic I-V curve of an illuminated PV module and the influence... |  Download Scientific Diagram">
            <a:extLst>
              <a:ext uri="{FF2B5EF4-FFF2-40B4-BE49-F238E27FC236}">
                <a16:creationId xmlns:a16="http://schemas.microsoft.com/office/drawing/2014/main" id="{9125809F-3F1D-E9F7-0BD0-8475D9FE4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2E79D-C72D-29B1-F7D7-A8A51588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7"/>
          <a:stretch/>
        </p:blipFill>
        <p:spPr>
          <a:xfrm>
            <a:off x="2047875" y="831230"/>
            <a:ext cx="6627774" cy="5172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DEFDB-1356-36E5-CA2A-F5EBDC88A486}"/>
              </a:ext>
            </a:extLst>
          </p:cNvPr>
          <p:cNvSpPr/>
          <p:nvPr/>
        </p:nvSpPr>
        <p:spPr>
          <a:xfrm>
            <a:off x="1817649" y="557561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20156-F442-BBEE-C92B-F96EB437D39E}"/>
              </a:ext>
            </a:extLst>
          </p:cNvPr>
          <p:cNvSpPr/>
          <p:nvPr/>
        </p:nvSpPr>
        <p:spPr>
          <a:xfrm>
            <a:off x="8326244" y="5647047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1EBC9A-0FAA-2592-2D48-145D8CFBE9D5}"/>
              </a:ext>
            </a:extLst>
          </p:cNvPr>
          <p:cNvSpPr/>
          <p:nvPr/>
        </p:nvSpPr>
        <p:spPr>
          <a:xfrm>
            <a:off x="7385825" y="2081910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A6B61-06A0-7938-7081-CDD475B75940}"/>
              </a:ext>
            </a:extLst>
          </p:cNvPr>
          <p:cNvSpPr/>
          <p:nvPr/>
        </p:nvSpPr>
        <p:spPr>
          <a:xfrm>
            <a:off x="7385825" y="3440732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85131-F2DE-FE4F-C509-56C62182F1D2}"/>
              </a:ext>
            </a:extLst>
          </p:cNvPr>
          <p:cNvSpPr/>
          <p:nvPr/>
        </p:nvSpPr>
        <p:spPr>
          <a:xfrm>
            <a:off x="3824869" y="4184147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C5375-D6E3-D6FE-F1FA-AD1EF3F70620}"/>
              </a:ext>
            </a:extLst>
          </p:cNvPr>
          <p:cNvSpPr/>
          <p:nvPr/>
        </p:nvSpPr>
        <p:spPr>
          <a:xfrm>
            <a:off x="3233854" y="2996948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/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C0000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crece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blipFill>
                <a:blip r:embed="rId3"/>
                <a:stretch>
                  <a:fillRect t="-12857" b="-3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/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sh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00B0F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decrece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blipFill>
                <a:blip r:embed="rId4"/>
                <a:stretch>
                  <a:fillRect t="-14493" b="-39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/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blipFill>
                <a:blip r:embed="rId5"/>
                <a:stretch>
                  <a:fillRect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/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𝐽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blipFill>
                <a:blip r:embed="rId6"/>
                <a:stretch>
                  <a:fillRect b="-23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241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6181F-BC53-C461-9E4A-A02DF6C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08"/>
            <a:ext cx="12192000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B0F6D-FE44-460A-942F-FC98E6CE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394120"/>
            <a:ext cx="9989820" cy="29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42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7D86-D3D3-4F4F-8C0E-A7ED65AE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r="52928"/>
          <a:stretch/>
        </p:blipFill>
        <p:spPr>
          <a:xfrm>
            <a:off x="1451610" y="1440548"/>
            <a:ext cx="4217670" cy="377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56629-87E3-4422-A76D-5F286FCFC1AD}"/>
              </a:ext>
            </a:extLst>
          </p:cNvPr>
          <p:cNvSpPr/>
          <p:nvPr/>
        </p:nvSpPr>
        <p:spPr>
          <a:xfrm>
            <a:off x="1451610" y="1440548"/>
            <a:ext cx="4572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B4B7-F10A-4B70-A627-874BD76E2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8" r="-113"/>
          <a:stretch/>
        </p:blipFill>
        <p:spPr>
          <a:xfrm>
            <a:off x="5814060" y="1440548"/>
            <a:ext cx="4427220" cy="3776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78EA1-71C7-4AD7-B3EE-61F0A3131307}"/>
              </a:ext>
            </a:extLst>
          </p:cNvPr>
          <p:cNvSpPr/>
          <p:nvPr/>
        </p:nvSpPr>
        <p:spPr>
          <a:xfrm>
            <a:off x="5814060" y="1440548"/>
            <a:ext cx="7874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20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hrooming Use of PV Modules Driving Solar Encapsulation Ma... | MENAFN.COM">
            <a:extLst>
              <a:ext uri="{FF2B5EF4-FFF2-40B4-BE49-F238E27FC236}">
                <a16:creationId xmlns:a16="http://schemas.microsoft.com/office/drawing/2014/main" id="{054ABB78-7D0C-49EA-BC04-AEF01FD51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1" t="18838" r="11333" b="3512"/>
          <a:stretch/>
        </p:blipFill>
        <p:spPr bwMode="auto">
          <a:xfrm>
            <a:off x="5880100" y="1396999"/>
            <a:ext cx="4216400" cy="38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3138CE-0B77-4340-9A45-67D49875A74F}"/>
              </a:ext>
            </a:extLst>
          </p:cNvPr>
          <p:cNvSpPr/>
          <p:nvPr/>
        </p:nvSpPr>
        <p:spPr>
          <a:xfrm>
            <a:off x="3058972" y="1490678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Marco metálico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416511-80CC-4AAE-9AD9-3A8C70A950EE}"/>
              </a:ext>
            </a:extLst>
          </p:cNvPr>
          <p:cNvCxnSpPr/>
          <p:nvPr/>
        </p:nvCxnSpPr>
        <p:spPr>
          <a:xfrm flipH="1" flipV="1">
            <a:off x="4991100" y="175260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3D6C03-42D8-413A-AC6C-C4C66A4C9383}"/>
              </a:ext>
            </a:extLst>
          </p:cNvPr>
          <p:cNvCxnSpPr/>
          <p:nvPr/>
        </p:nvCxnSpPr>
        <p:spPr>
          <a:xfrm flipH="1" flipV="1">
            <a:off x="4991100" y="2127251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88D8C7-CC28-4025-823D-B26B051EAB4D}"/>
              </a:ext>
            </a:extLst>
          </p:cNvPr>
          <p:cNvCxnSpPr/>
          <p:nvPr/>
        </p:nvCxnSpPr>
        <p:spPr>
          <a:xfrm flipH="1" flipV="1">
            <a:off x="4991100" y="2552702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D02AE-EBE3-4319-9645-F5A0121E5FEC}"/>
              </a:ext>
            </a:extLst>
          </p:cNvPr>
          <p:cNvCxnSpPr/>
          <p:nvPr/>
        </p:nvCxnSpPr>
        <p:spPr>
          <a:xfrm flipH="1" flipV="1">
            <a:off x="4991100" y="335915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95603-065F-49BD-AFA5-F8653F5AE4F6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991100" y="3811566"/>
            <a:ext cx="1447800" cy="271482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3EC06-246A-44DB-8229-9D967DD6BD83}"/>
              </a:ext>
            </a:extLst>
          </p:cNvPr>
          <p:cNvSpPr/>
          <p:nvPr/>
        </p:nvSpPr>
        <p:spPr>
          <a:xfrm>
            <a:off x="3058972" y="1909047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Vidrio </a:t>
            </a:r>
            <a:r>
              <a:rPr lang="es-CL" sz="24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low</a:t>
            </a:r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-Fe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70196-EA02-49D0-BABF-A1ECA8AA424A}"/>
              </a:ext>
            </a:extLst>
          </p:cNvPr>
          <p:cNvSpPr/>
          <p:nvPr/>
        </p:nvSpPr>
        <p:spPr>
          <a:xfrm>
            <a:off x="2362200" y="2344719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frontal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2902E-7564-402B-96D3-651A97AE3A33}"/>
              </a:ext>
            </a:extLst>
          </p:cNvPr>
          <p:cNvSpPr/>
          <p:nvPr/>
        </p:nvSpPr>
        <p:spPr>
          <a:xfrm>
            <a:off x="2362200" y="3148034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trasero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F1FCC-785A-42E7-B82A-2D777A26EFF0}"/>
              </a:ext>
            </a:extLst>
          </p:cNvPr>
          <p:cNvSpPr/>
          <p:nvPr/>
        </p:nvSpPr>
        <p:spPr>
          <a:xfrm>
            <a:off x="2362200" y="3600450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Capa protectora</a:t>
            </a:r>
          </a:p>
        </p:txBody>
      </p:sp>
    </p:spTree>
    <p:extLst>
      <p:ext uri="{BB962C8B-B14F-4D97-AF65-F5344CB8AC3E}">
        <p14:creationId xmlns:p14="http://schemas.microsoft.com/office/powerpoint/2010/main" val="33631825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b/b8/Photovoltaik_Dachanlage_Hannover_-_Schwarze_Heide_-_1_MW.jpg/1024px-Photovoltaik_Dachanlage_Hannover_-_Schwarze_Heide_-_1_MW.jpg">
            <a:extLst>
              <a:ext uri="{FF2B5EF4-FFF2-40B4-BE49-F238E27FC236}">
                <a16:creationId xmlns:a16="http://schemas.microsoft.com/office/drawing/2014/main" id="{56C31CA7-6D84-4CBB-BE6D-0D62837A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739"/>
            <a:ext cx="7886700" cy="52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66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E43F7D-6AD1-47B1-8306-FF7DA02011A1}"/>
              </a:ext>
            </a:extLst>
          </p:cNvPr>
          <p:cNvSpPr/>
          <p:nvPr/>
        </p:nvSpPr>
        <p:spPr>
          <a:xfrm>
            <a:off x="2834460" y="1458910"/>
            <a:ext cx="5374399" cy="332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in film Amorphous solar modules are now rarely used due to the lower efficiency.">
            <a:extLst>
              <a:ext uri="{FF2B5EF4-FFF2-40B4-BE49-F238E27FC236}">
                <a16:creationId xmlns:a16="http://schemas.microsoft.com/office/drawing/2014/main" id="{C19890E9-35AC-436F-AF1C-82FE225D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89" y="571082"/>
            <a:ext cx="3118463" cy="33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EE09-8209-46D0-AC05-1F8B1830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022" t="1981" r="24394" b="11361"/>
          <a:stretch/>
        </p:blipFill>
        <p:spPr>
          <a:xfrm>
            <a:off x="2313099" y="879046"/>
            <a:ext cx="1773724" cy="332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C842-0813-4E2B-B46D-B59E7D63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74" y="2332742"/>
            <a:ext cx="1796500" cy="332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F5174-5EC0-4596-A687-CE7D6F65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83" y="1322704"/>
            <a:ext cx="1796500" cy="3329940"/>
          </a:xfrm>
          <a:prstGeom prst="rect">
            <a:avLst/>
          </a:prstGeom>
        </p:spPr>
      </p:pic>
      <p:pic>
        <p:nvPicPr>
          <p:cNvPr id="1026" name="Picture 2" descr="350W High-Performance CIGS Thin-Film PV Solar Module: CIS350E | Sinetech">
            <a:extLst>
              <a:ext uri="{FF2B5EF4-FFF2-40B4-BE49-F238E27FC236}">
                <a16:creationId xmlns:a16="http://schemas.microsoft.com/office/drawing/2014/main" id="{02623FA5-7C23-2DB7-252D-A9EB5BFFC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"/>
          <a:stretch/>
        </p:blipFill>
        <p:spPr bwMode="auto">
          <a:xfrm flipH="1">
            <a:off x="3979364" y="1454640"/>
            <a:ext cx="3084589" cy="3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6539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6C03ED-5A8A-441F-2DA5-C75F2FBC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45" y="546410"/>
            <a:ext cx="9118279" cy="5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02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98A4C-34AF-436D-9A52-4A236597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770913"/>
            <a:ext cx="9467909" cy="5316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9B7C5-D4D5-15B9-E374-39054A6D662F}"/>
              </a:ext>
            </a:extLst>
          </p:cNvPr>
          <p:cNvSpPr/>
          <p:nvPr/>
        </p:nvSpPr>
        <p:spPr>
          <a:xfrm>
            <a:off x="1362045" y="4059044"/>
            <a:ext cx="3934784" cy="175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67803-E912-1F9B-C86C-334B596F07C6}"/>
              </a:ext>
            </a:extLst>
          </p:cNvPr>
          <p:cNvSpPr/>
          <p:nvPr/>
        </p:nvSpPr>
        <p:spPr>
          <a:xfrm>
            <a:off x="1737470" y="1300976"/>
            <a:ext cx="793857" cy="33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3A639-FCE0-BB97-FAB6-B58B2CCBA6EF}"/>
              </a:ext>
            </a:extLst>
          </p:cNvPr>
          <p:cNvSpPr/>
          <p:nvPr/>
        </p:nvSpPr>
        <p:spPr>
          <a:xfrm>
            <a:off x="7142094" y="5163015"/>
            <a:ext cx="1288228" cy="64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5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EC318-9F5F-0284-2E0F-7D253BBD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936701"/>
            <a:ext cx="10818733" cy="51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B37046-B98F-4002-B275-98ED30F153F1}"/>
              </a:ext>
            </a:extLst>
          </p:cNvPr>
          <p:cNvGrpSpPr/>
          <p:nvPr/>
        </p:nvGrpSpPr>
        <p:grpSpPr>
          <a:xfrm>
            <a:off x="652612" y="582930"/>
            <a:ext cx="11215163" cy="2284559"/>
            <a:chOff x="1616822" y="3772570"/>
            <a:chExt cx="11954618" cy="24351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1734A-DBD7-418A-863E-432D0C8C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6589" y="3905808"/>
              <a:ext cx="2973844" cy="2009451"/>
            </a:xfrm>
            <a:prstGeom prst="rect">
              <a:avLst/>
            </a:prstGeom>
          </p:spPr>
        </p:pic>
        <p:pic>
          <p:nvPicPr>
            <p:cNvPr id="5" name="Picture 2" descr="Image result for pv cells">
              <a:extLst>
                <a:ext uri="{FF2B5EF4-FFF2-40B4-BE49-F238E27FC236}">
                  <a16:creationId xmlns:a16="http://schemas.microsoft.com/office/drawing/2014/main" id="{1B1E081B-E6A7-4B87-9C84-1A4029049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11" b="14068"/>
            <a:stretch/>
          </p:blipFill>
          <p:spPr bwMode="auto">
            <a:xfrm>
              <a:off x="10677442" y="3772570"/>
              <a:ext cx="2893998" cy="209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BE269E-3A84-4E8D-87AC-C87E3A2522D1}"/>
                </a:ext>
              </a:extLst>
            </p:cNvPr>
            <p:cNvGrpSpPr/>
            <p:nvPr/>
          </p:nvGrpSpPr>
          <p:grpSpPr>
            <a:xfrm>
              <a:off x="1616822" y="3925277"/>
              <a:ext cx="1639676" cy="2068695"/>
              <a:chOff x="1759305" y="1961337"/>
              <a:chExt cx="1101412" cy="13895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5C8538-DCC4-4E8A-8D7D-4A638BD1D330}"/>
                  </a:ext>
                </a:extLst>
              </p:cNvPr>
              <p:cNvGrpSpPr/>
              <p:nvPr/>
            </p:nvGrpSpPr>
            <p:grpSpPr>
              <a:xfrm>
                <a:off x="1759305" y="1961337"/>
                <a:ext cx="1101412" cy="1389595"/>
                <a:chOff x="13026522" y="-1183406"/>
                <a:chExt cx="2963119" cy="373841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7F51B12-D17A-4CF4-9E65-36D205C1A1A6}"/>
                    </a:ext>
                  </a:extLst>
                </p:cNvPr>
                <p:cNvGrpSpPr/>
                <p:nvPr/>
              </p:nvGrpSpPr>
              <p:grpSpPr>
                <a:xfrm>
                  <a:off x="15258759" y="-1065073"/>
                  <a:ext cx="730882" cy="3620080"/>
                  <a:chOff x="4913559" y="2817854"/>
                  <a:chExt cx="730882" cy="3620080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543E3C62-120D-4DD1-96EA-AF460F821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639" r="17280" b="10856"/>
                  <a:stretch/>
                </p:blipFill>
                <p:spPr>
                  <a:xfrm>
                    <a:off x="4913560" y="2817854"/>
                    <a:ext cx="707978" cy="362008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4B4700-3596-468F-A36B-137B02C8BCB8}"/>
                      </a:ext>
                    </a:extLst>
                  </p:cNvPr>
                  <p:cNvSpPr/>
                  <p:nvPr/>
                </p:nvSpPr>
                <p:spPr>
                  <a:xfrm>
                    <a:off x="5215744" y="3448005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6E877AB-0356-43EE-B186-EA9805520F15}"/>
                      </a:ext>
                    </a:extLst>
                  </p:cNvPr>
                  <p:cNvSpPr/>
                  <p:nvPr/>
                </p:nvSpPr>
                <p:spPr>
                  <a:xfrm>
                    <a:off x="5238647" y="5085064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736856D-9022-4BB4-82F8-D4337AA11F7D}"/>
                      </a:ext>
                    </a:extLst>
                  </p:cNvPr>
                  <p:cNvSpPr/>
                  <p:nvPr/>
                </p:nvSpPr>
                <p:spPr>
                  <a:xfrm>
                    <a:off x="4913559" y="2817854"/>
                    <a:ext cx="325087" cy="3150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37696DE-43A1-4D40-A456-E01AB06C5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05" t="7619" r="37277" b="11292"/>
                <a:stretch/>
              </p:blipFill>
              <p:spPr>
                <a:xfrm>
                  <a:off x="13026522" y="-1183406"/>
                  <a:ext cx="2044837" cy="37384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E883D3-E50D-495E-939D-E417B4354F6D}"/>
                  </a:ext>
                </a:extLst>
              </p:cNvPr>
              <p:cNvGrpSpPr/>
              <p:nvPr/>
            </p:nvGrpSpPr>
            <p:grpSpPr>
              <a:xfrm>
                <a:off x="1763895" y="2160412"/>
                <a:ext cx="749792" cy="992474"/>
                <a:chOff x="1763895" y="2160412"/>
                <a:chExt cx="749792" cy="992474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644CA9D-AEEC-44AD-93A8-57584806561B}"/>
                    </a:ext>
                  </a:extLst>
                </p:cNvPr>
                <p:cNvCxnSpPr/>
                <p:nvPr/>
              </p:nvCxnSpPr>
              <p:spPr>
                <a:xfrm flipH="1">
                  <a:off x="1763895" y="2163774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A69DA6-C108-4CC4-98AC-5C015A2820A5}"/>
                    </a:ext>
                  </a:extLst>
                </p:cNvPr>
                <p:cNvCxnSpPr/>
                <p:nvPr/>
              </p:nvCxnSpPr>
              <p:spPr>
                <a:xfrm>
                  <a:off x="1817561" y="2163774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F097103-0817-4678-969B-E117E3EEC2A3}"/>
                    </a:ext>
                  </a:extLst>
                </p:cNvPr>
                <p:cNvCxnSpPr/>
                <p:nvPr/>
              </p:nvCxnSpPr>
              <p:spPr>
                <a:xfrm>
                  <a:off x="1865788" y="2295767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737C9D4-184A-4286-9B14-E6E423C76510}"/>
                    </a:ext>
                  </a:extLst>
                </p:cNvPr>
                <p:cNvCxnSpPr/>
                <p:nvPr/>
              </p:nvCxnSpPr>
              <p:spPr>
                <a:xfrm flipH="1">
                  <a:off x="1865546" y="2843815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140CE40-ED86-45CA-A226-85AA369BE2F2}"/>
                    </a:ext>
                  </a:extLst>
                </p:cNvPr>
                <p:cNvCxnSpPr/>
                <p:nvPr/>
              </p:nvCxnSpPr>
              <p:spPr>
                <a:xfrm flipV="1">
                  <a:off x="1902805" y="2295768"/>
                  <a:ext cx="0" cy="5442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BB04AFE-5C65-4B90-8E62-CF3CA0D4E7E1}"/>
                    </a:ext>
                  </a:extLst>
                </p:cNvPr>
                <p:cNvCxnSpPr/>
                <p:nvPr/>
              </p:nvCxnSpPr>
              <p:spPr>
                <a:xfrm flipH="1">
                  <a:off x="1902805" y="2163774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70EA55-5AFC-4453-8AA7-E6399A89299A}"/>
                    </a:ext>
                  </a:extLst>
                </p:cNvPr>
                <p:cNvCxnSpPr/>
                <p:nvPr/>
              </p:nvCxnSpPr>
              <p:spPr>
                <a:xfrm>
                  <a:off x="1948428" y="2163774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63E2FC9-F180-43D4-A060-D50EC00B3710}"/>
                    </a:ext>
                  </a:extLst>
                </p:cNvPr>
                <p:cNvCxnSpPr/>
                <p:nvPr/>
              </p:nvCxnSpPr>
              <p:spPr>
                <a:xfrm flipH="1">
                  <a:off x="2018844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6123F5B-3CDB-4A02-908D-79B335EAED67}"/>
                    </a:ext>
                  </a:extLst>
                </p:cNvPr>
                <p:cNvCxnSpPr/>
                <p:nvPr/>
              </p:nvCxnSpPr>
              <p:spPr>
                <a:xfrm>
                  <a:off x="2072510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A49B0F-FB97-475C-95D9-48F2E0E7C3CA}"/>
                    </a:ext>
                  </a:extLst>
                </p:cNvPr>
                <p:cNvCxnSpPr/>
                <p:nvPr/>
              </p:nvCxnSpPr>
              <p:spPr>
                <a:xfrm>
                  <a:off x="2120737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2BD7D3B-325E-4002-9601-8E8A4729C60E}"/>
                    </a:ext>
                  </a:extLst>
                </p:cNvPr>
                <p:cNvCxnSpPr/>
                <p:nvPr/>
              </p:nvCxnSpPr>
              <p:spPr>
                <a:xfrm flipV="1">
                  <a:off x="2157754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5B577E0-9101-42C2-81A7-A9E6BF25A503}"/>
                    </a:ext>
                  </a:extLst>
                </p:cNvPr>
                <p:cNvCxnSpPr/>
                <p:nvPr/>
              </p:nvCxnSpPr>
              <p:spPr>
                <a:xfrm flipH="1">
                  <a:off x="2157754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DF24326-2E4E-4C20-9BD8-EC4A0A816315}"/>
                    </a:ext>
                  </a:extLst>
                </p:cNvPr>
                <p:cNvCxnSpPr/>
                <p:nvPr/>
              </p:nvCxnSpPr>
              <p:spPr>
                <a:xfrm>
                  <a:off x="2203378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46647-2F8F-4F3B-A64B-61A024B47727}"/>
                    </a:ext>
                  </a:extLst>
                </p:cNvPr>
                <p:cNvCxnSpPr/>
                <p:nvPr/>
              </p:nvCxnSpPr>
              <p:spPr>
                <a:xfrm flipH="1">
                  <a:off x="2272872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3898FCC-1053-430E-8C75-EDBA980DFCB8}"/>
                    </a:ext>
                  </a:extLst>
                </p:cNvPr>
                <p:cNvCxnSpPr/>
                <p:nvPr/>
              </p:nvCxnSpPr>
              <p:spPr>
                <a:xfrm>
                  <a:off x="2326538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4BF12CB-1023-4DBF-8BA5-D2A7D76390EC}"/>
                    </a:ext>
                  </a:extLst>
                </p:cNvPr>
                <p:cNvCxnSpPr/>
                <p:nvPr/>
              </p:nvCxnSpPr>
              <p:spPr>
                <a:xfrm>
                  <a:off x="2374765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C8EEF0E-4CD9-47C0-9B1B-4504CD92D3C5}"/>
                    </a:ext>
                  </a:extLst>
                </p:cNvPr>
                <p:cNvCxnSpPr/>
                <p:nvPr/>
              </p:nvCxnSpPr>
              <p:spPr>
                <a:xfrm flipV="1">
                  <a:off x="2411781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D48B442-3E67-4311-A5C1-F6A34495917F}"/>
                    </a:ext>
                  </a:extLst>
                </p:cNvPr>
                <p:cNvCxnSpPr/>
                <p:nvPr/>
              </p:nvCxnSpPr>
              <p:spPr>
                <a:xfrm flipH="1">
                  <a:off x="2411781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AB34E4B-C5EB-4E41-B02D-9C11E1A1F543}"/>
                    </a:ext>
                  </a:extLst>
                </p:cNvPr>
                <p:cNvCxnSpPr/>
                <p:nvPr/>
              </p:nvCxnSpPr>
              <p:spPr>
                <a:xfrm>
                  <a:off x="2457405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1972018-6EFB-4F33-8F73-A75FBFC248A0}"/>
                    </a:ext>
                  </a:extLst>
                </p:cNvPr>
                <p:cNvCxnSpPr/>
                <p:nvPr/>
              </p:nvCxnSpPr>
              <p:spPr>
                <a:xfrm flipH="1">
                  <a:off x="2118661" y="2841826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E956A9-7CF0-479B-BADD-8879B1835BAF}"/>
                    </a:ext>
                  </a:extLst>
                </p:cNvPr>
                <p:cNvCxnSpPr/>
                <p:nvPr/>
              </p:nvCxnSpPr>
              <p:spPr>
                <a:xfrm flipH="1">
                  <a:off x="2373405" y="2841909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1101D6-F3C2-4A05-A470-43E520CAEFD3}"/>
                </a:ext>
              </a:extLst>
            </p:cNvPr>
            <p:cNvGrpSpPr/>
            <p:nvPr/>
          </p:nvGrpSpPr>
          <p:grpSpPr>
            <a:xfrm>
              <a:off x="6942516" y="3834401"/>
              <a:ext cx="3537144" cy="2373357"/>
              <a:chOff x="8242213" y="3774669"/>
              <a:chExt cx="2948787" cy="1978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E51BED-8B4B-4795-9F20-6D27B4F6C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-2762"/>
              <a:stretch/>
            </p:blipFill>
            <p:spPr>
              <a:xfrm>
                <a:off x="8242213" y="3774669"/>
                <a:ext cx="2560585" cy="19785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CD31D0-25C0-4A98-AE62-228A56D6EEAE}"/>
                  </a:ext>
                </a:extLst>
              </p:cNvPr>
              <p:cNvSpPr/>
              <p:nvPr/>
            </p:nvSpPr>
            <p:spPr>
              <a:xfrm>
                <a:off x="10392408" y="4364024"/>
                <a:ext cx="778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0000FF"/>
                    </a:solidFill>
                  </a:rPr>
                  <a:t>37%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E80FA4-3A51-44DA-B140-306F5D86172A}"/>
                  </a:ext>
                </a:extLst>
              </p:cNvPr>
              <p:cNvSpPr/>
              <p:nvPr/>
            </p:nvSpPr>
            <p:spPr>
              <a:xfrm>
                <a:off x="10358673" y="5079090"/>
                <a:ext cx="8323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FF0000"/>
                    </a:solidFill>
                  </a:rPr>
                  <a:t>0.9%</a:t>
                </a: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B5707D-8B68-450A-A36A-CE089C4B2F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61"/>
          <a:stretch/>
        </p:blipFill>
        <p:spPr>
          <a:xfrm>
            <a:off x="1811441" y="3194621"/>
            <a:ext cx="4413885" cy="2707858"/>
          </a:xfrm>
          <a:prstGeom prst="rect">
            <a:avLst/>
          </a:prstGeom>
        </p:spPr>
      </p:pic>
      <p:pic>
        <p:nvPicPr>
          <p:cNvPr id="42" name="Picture 2" descr="The Lotus effect | Futureprospects">
            <a:extLst>
              <a:ext uri="{FF2B5EF4-FFF2-40B4-BE49-F238E27FC236}">
                <a16:creationId xmlns:a16="http://schemas.microsoft.com/office/drawing/2014/main" id="{FE7058D8-0C82-4DB5-924C-0A885942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194621"/>
            <a:ext cx="4061788" cy="27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5BCC6-21AF-4009-B29A-F7C295A19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8"/>
          <a:stretch/>
        </p:blipFill>
        <p:spPr>
          <a:xfrm>
            <a:off x="777240" y="1331215"/>
            <a:ext cx="4263390" cy="400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E3C63-3142-456C-85E6-065CD616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38" y="1331213"/>
            <a:ext cx="3895194" cy="4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293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F8979-7114-4E0D-9BDF-AE768EAE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/>
          <a:stretch/>
        </p:blipFill>
        <p:spPr>
          <a:xfrm>
            <a:off x="6945630" y="1497330"/>
            <a:ext cx="4928616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4966-0D9E-4BFB-8580-B284EDA9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t="3151" r="38872" b="10671"/>
          <a:stretch/>
        </p:blipFill>
        <p:spPr>
          <a:xfrm>
            <a:off x="317754" y="1703070"/>
            <a:ext cx="664083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41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D4DF8-9B74-4919-969F-419E08E9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01"/>
          <a:stretch/>
        </p:blipFill>
        <p:spPr>
          <a:xfrm>
            <a:off x="1421129" y="836839"/>
            <a:ext cx="4945381" cy="366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18094-D2E8-4016-834D-C29581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t="70757" r="231" b="-695"/>
          <a:stretch/>
        </p:blipFill>
        <p:spPr>
          <a:xfrm>
            <a:off x="6675120" y="1842679"/>
            <a:ext cx="4945381" cy="1586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0D9E39-8DC3-46EA-A9B6-278578FA0094}"/>
              </a:ext>
            </a:extLst>
          </p:cNvPr>
          <p:cNvSpPr/>
          <p:nvPr/>
        </p:nvSpPr>
        <p:spPr>
          <a:xfrm>
            <a:off x="1421129" y="836839"/>
            <a:ext cx="466091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55744-224B-49AF-B9A6-7F98A0F85B6E}"/>
              </a:ext>
            </a:extLst>
          </p:cNvPr>
          <p:cNvSpPr/>
          <p:nvPr/>
        </p:nvSpPr>
        <p:spPr>
          <a:xfrm>
            <a:off x="6675120" y="1842679"/>
            <a:ext cx="146685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893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2EB8E9-9111-45BF-89B7-58DE263F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" y="673812"/>
            <a:ext cx="9566148" cy="58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02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FF90F-4C70-48B5-99A7-F05CB8C9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" y="628650"/>
            <a:ext cx="5646421" cy="332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5AA6-7059-47E3-829D-51CD2460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22" y="628650"/>
            <a:ext cx="4682686" cy="33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75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uminescent Solar Concentrator Cells">
            <a:extLst>
              <a:ext uri="{FF2B5EF4-FFF2-40B4-BE49-F238E27FC236}">
                <a16:creationId xmlns:a16="http://schemas.microsoft.com/office/drawing/2014/main" id="{C53A940F-C10D-414D-BB87-68B562D8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8784" r="6753" b="17904"/>
          <a:stretch/>
        </p:blipFill>
        <p:spPr bwMode="auto">
          <a:xfrm>
            <a:off x="0" y="931827"/>
            <a:ext cx="6281040" cy="30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r 'windows' could turn light from inside or out into power - Futurity">
            <a:extLst>
              <a:ext uri="{FF2B5EF4-FFF2-40B4-BE49-F238E27FC236}">
                <a16:creationId xmlns:a16="http://schemas.microsoft.com/office/drawing/2014/main" id="{A5D8E6E2-F101-4BCB-BFFE-902D3D4B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8699"/>
            <a:ext cx="5156549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021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5A4D0-003A-8DD4-C6BF-48E0D1668F79}"/>
              </a:ext>
            </a:extLst>
          </p:cNvPr>
          <p:cNvSpPr/>
          <p:nvPr/>
        </p:nvSpPr>
        <p:spPr>
          <a:xfrm>
            <a:off x="2326638" y="2013295"/>
            <a:ext cx="7538722" cy="3044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94EF4-ACEA-E775-EB7A-65F1650A8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8660" r="1201" b="2402"/>
          <a:stretch/>
        </p:blipFill>
        <p:spPr bwMode="auto">
          <a:xfrm>
            <a:off x="3585209" y="2019298"/>
            <a:ext cx="5021581" cy="303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8347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843211D-B719-CFAA-012D-51E9C081137E}"/>
              </a:ext>
            </a:extLst>
          </p:cNvPr>
          <p:cNvSpPr/>
          <p:nvPr/>
        </p:nvSpPr>
        <p:spPr>
          <a:xfrm>
            <a:off x="914398" y="100292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3E215-CAEE-958A-B01C-969EFB97361D}"/>
              </a:ext>
            </a:extLst>
          </p:cNvPr>
          <p:cNvGrpSpPr/>
          <p:nvPr/>
        </p:nvGrpSpPr>
        <p:grpSpPr>
          <a:xfrm>
            <a:off x="2354579" y="1068389"/>
            <a:ext cx="6574155" cy="3551871"/>
            <a:chOff x="1592579" y="1454469"/>
            <a:chExt cx="6574155" cy="3551871"/>
          </a:xfrm>
        </p:grpSpPr>
        <p:pic>
          <p:nvPicPr>
            <p:cNvPr id="2052" name="Picture 4" descr="Omni Advantage - Thermal Performance Concepts - Omniblock">
              <a:extLst>
                <a:ext uri="{FF2B5EF4-FFF2-40B4-BE49-F238E27FC236}">
                  <a16:creationId xmlns:a16="http://schemas.microsoft.com/office/drawing/2014/main" id="{C8D4602A-69B3-0FE4-B764-3134D6980C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EFF2FC"/>
                </a:clrFrom>
                <a:clrTo>
                  <a:srgbClr val="EFF2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b="17682"/>
            <a:stretch/>
          </p:blipFill>
          <p:spPr bwMode="auto">
            <a:xfrm>
              <a:off x="1592579" y="1454469"/>
              <a:ext cx="6574155" cy="3551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58971B-D006-D67C-25BA-719228A398B7}"/>
                </a:ext>
              </a:extLst>
            </p:cNvPr>
            <p:cNvSpPr/>
            <p:nvPr/>
          </p:nvSpPr>
          <p:spPr>
            <a:xfrm>
              <a:off x="1862256" y="1455485"/>
              <a:ext cx="6304477" cy="325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6E7D1A1-B4F1-DF26-B421-1AA00B263AEB}"/>
              </a:ext>
            </a:extLst>
          </p:cNvPr>
          <p:cNvSpPr/>
          <p:nvPr/>
        </p:nvSpPr>
        <p:spPr>
          <a:xfrm>
            <a:off x="3090862" y="1656084"/>
            <a:ext cx="1389697" cy="2666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4C875-73CE-7F4E-EFE8-D8EFF9A47C15}"/>
              </a:ext>
            </a:extLst>
          </p:cNvPr>
          <p:cNvSpPr/>
          <p:nvPr/>
        </p:nvSpPr>
        <p:spPr>
          <a:xfrm>
            <a:off x="6163151" y="1656084"/>
            <a:ext cx="1389697" cy="2666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007279-9004-8355-9EE4-A20DF256355E}"/>
              </a:ext>
            </a:extLst>
          </p:cNvPr>
          <p:cNvGrpSpPr/>
          <p:nvPr/>
        </p:nvGrpSpPr>
        <p:grpSpPr>
          <a:xfrm>
            <a:off x="4107180" y="1455420"/>
            <a:ext cx="883920" cy="840383"/>
            <a:chOff x="3345180" y="1681480"/>
            <a:chExt cx="883920" cy="10537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22E55-F1B8-065D-FAB6-DDD66B84D747}"/>
                </a:ext>
              </a:extLst>
            </p:cNvPr>
            <p:cNvCxnSpPr>
              <a:cxnSpLocks/>
            </p:cNvCxnSpPr>
            <p:nvPr/>
          </p:nvCxnSpPr>
          <p:spPr>
            <a:xfrm>
              <a:off x="3345180" y="1681480"/>
              <a:ext cx="0" cy="657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E611D5-6AD6-19D3-8C5E-1A74C4DB41C5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1681480"/>
              <a:ext cx="0" cy="1053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80BCA8-5275-A66E-F215-59F50EA97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180" y="1714988"/>
              <a:ext cx="8839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CB4FAF4-C235-6EF7-477C-371028942869}"/>
              </a:ext>
            </a:extLst>
          </p:cNvPr>
          <p:cNvSpPr/>
          <p:nvPr/>
        </p:nvSpPr>
        <p:spPr>
          <a:xfrm>
            <a:off x="3715419" y="1128217"/>
            <a:ext cx="1667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Desface térmico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61CF-DE19-C0E8-B1FC-9B793F2F0FCA}"/>
              </a:ext>
            </a:extLst>
          </p:cNvPr>
          <p:cNvSpPr/>
          <p:nvPr/>
        </p:nvSpPr>
        <p:spPr>
          <a:xfrm>
            <a:off x="7455155" y="1558745"/>
            <a:ext cx="1704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Temperatura dentro del muro</a:t>
            </a:r>
            <a:endParaRPr lang="en-US" sz="16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DFDA4-893B-D7CA-66D8-B80A45F15BEB}"/>
              </a:ext>
            </a:extLst>
          </p:cNvPr>
          <p:cNvCxnSpPr>
            <a:cxnSpLocks/>
          </p:cNvCxnSpPr>
          <p:nvPr/>
        </p:nvCxnSpPr>
        <p:spPr>
          <a:xfrm flipV="1">
            <a:off x="8061960" y="2174240"/>
            <a:ext cx="101942" cy="1749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A08E18A-762B-91B7-59BD-F37EBA454B49}"/>
              </a:ext>
            </a:extLst>
          </p:cNvPr>
          <p:cNvSpPr/>
          <p:nvPr/>
        </p:nvSpPr>
        <p:spPr>
          <a:xfrm>
            <a:off x="7572456" y="3719343"/>
            <a:ext cx="1423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+mj-lt"/>
              </a:rPr>
              <a:t>Temperatura exterior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F0DF5-FC0F-6365-CA7F-9344C15051D9}"/>
              </a:ext>
            </a:extLst>
          </p:cNvPr>
          <p:cNvCxnSpPr>
            <a:cxnSpLocks/>
          </p:cNvCxnSpPr>
          <p:nvPr/>
        </p:nvCxnSpPr>
        <p:spPr>
          <a:xfrm>
            <a:off x="7960519" y="2958263"/>
            <a:ext cx="172414" cy="78920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5BD316A-A374-4A79-2AAA-B69EB76E33BE}"/>
              </a:ext>
            </a:extLst>
          </p:cNvPr>
          <p:cNvSpPr/>
          <p:nvPr/>
        </p:nvSpPr>
        <p:spPr>
          <a:xfrm>
            <a:off x="6163151" y="371934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114AF6-F069-81C2-8D1B-97000F1B6DAE}"/>
              </a:ext>
            </a:extLst>
          </p:cNvPr>
          <p:cNvSpPr/>
          <p:nvPr/>
        </p:nvSpPr>
        <p:spPr>
          <a:xfrm>
            <a:off x="3064311" y="368508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956669-0387-0393-41BC-F91466D19437}"/>
              </a:ext>
            </a:extLst>
          </p:cNvPr>
          <p:cNvSpPr/>
          <p:nvPr/>
        </p:nvSpPr>
        <p:spPr>
          <a:xfrm>
            <a:off x="2354579" y="4649845"/>
            <a:ext cx="65741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Hora del día</a:t>
            </a:r>
            <a:endParaRPr lang="en-US" sz="1600" b="1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AB413-4BEE-DB8B-B396-2F7884BC9018}"/>
              </a:ext>
            </a:extLst>
          </p:cNvPr>
          <p:cNvSpPr/>
          <p:nvPr/>
        </p:nvSpPr>
        <p:spPr>
          <a:xfrm rot="16200000">
            <a:off x="664126" y="2567712"/>
            <a:ext cx="32175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Temperatura</a:t>
            </a:r>
            <a:endParaRPr lang="en-US" sz="1600" b="1" dirty="0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8974A2-BADB-4BA6-D75D-64EEC913B77C}"/>
              </a:ext>
            </a:extLst>
          </p:cNvPr>
          <p:cNvSpPr/>
          <p:nvPr/>
        </p:nvSpPr>
        <p:spPr>
          <a:xfrm>
            <a:off x="2590800" y="2112800"/>
            <a:ext cx="5783580" cy="1646523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EA9739-404E-5EE8-BE9A-B5400293011F}"/>
              </a:ext>
            </a:extLst>
          </p:cNvPr>
          <p:cNvSpPr/>
          <p:nvPr/>
        </p:nvSpPr>
        <p:spPr>
          <a:xfrm>
            <a:off x="3498533" y="2349143"/>
            <a:ext cx="5531167" cy="1173838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54995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6455BC-71B1-980A-F64C-AC503F14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36294"/>
              </p:ext>
            </p:extLst>
          </p:nvPr>
        </p:nvGraphicFramePr>
        <p:xfrm>
          <a:off x="2263140" y="594360"/>
          <a:ext cx="827327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537195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Material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Densidad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kg/m</a:t>
                      </a:r>
                      <a:r>
                        <a:rPr lang="es-CL" b="1" baseline="30000" dirty="0"/>
                        <a:t>3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Calor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específico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kJ/kg K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Masa térmica</a:t>
                      </a:r>
                    </a:p>
                    <a:p>
                      <a:pPr algn="ctr"/>
                      <a:r>
                        <a:rPr lang="es-CL" b="1" dirty="0"/>
                        <a:t>(kJ/m</a:t>
                      </a:r>
                      <a:r>
                        <a:rPr lang="es-CL" b="1" baseline="30000" dirty="0"/>
                        <a:t>3 </a:t>
                      </a:r>
                      <a:r>
                        <a:rPr lang="es-CL" b="1" baseline="0" dirty="0"/>
                        <a:t>K</a:t>
                      </a:r>
                      <a:r>
                        <a:rPr lang="es-CL" b="1" dirty="0"/>
                        <a:t>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Agua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1000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4.186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4186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Concreto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2240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2060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Piedra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2000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1800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Láminas</a:t>
                      </a:r>
                      <a:r>
                        <a:rPr lang="en-US" b="0" dirty="0">
                          <a:effectLst/>
                        </a:rPr>
                        <a:t> de </a:t>
                      </a:r>
                      <a:r>
                        <a:rPr lang="en-US" b="0" dirty="0" err="1">
                          <a:effectLst/>
                        </a:rPr>
                        <a:t>fibrocemento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1700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1530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Ladrilo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1700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1360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Hormigón</a:t>
                      </a:r>
                      <a:r>
                        <a:rPr lang="en-US" b="0" dirty="0">
                          <a:effectLst/>
                        </a:rPr>
                        <a:t> </a:t>
                      </a:r>
                      <a:r>
                        <a:rPr lang="en-US" b="0" dirty="0" err="1">
                          <a:effectLst/>
                        </a:rPr>
                        <a:t>celular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500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1.100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550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4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D1E989-79FF-0386-E288-3FBE35117043}"/>
              </a:ext>
            </a:extLst>
          </p:cNvPr>
          <p:cNvSpPr/>
          <p:nvPr/>
        </p:nvSpPr>
        <p:spPr>
          <a:xfrm>
            <a:off x="586408" y="810227"/>
            <a:ext cx="11019182" cy="4450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CFECC-E356-3BC1-CD01-187C0AFC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01" y="810227"/>
            <a:ext cx="7816997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076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651E7-AE97-4C8B-AC91-47B49D32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3" y="1640847"/>
            <a:ext cx="10853733" cy="35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746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32C89-29B0-4130-B818-E22E57B2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6400"/>
            <a:ext cx="692727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060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565CCE-A964-47C5-A48B-0FBB346CCD19}"/>
              </a:ext>
            </a:extLst>
          </p:cNvPr>
          <p:cNvGrpSpPr/>
          <p:nvPr/>
        </p:nvGrpSpPr>
        <p:grpSpPr>
          <a:xfrm>
            <a:off x="1293818" y="1300594"/>
            <a:ext cx="4922496" cy="2947002"/>
            <a:chOff x="389636" y="1858765"/>
            <a:chExt cx="4815848" cy="28831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1B2E3-1A7B-4AA2-92C7-C61ED9C7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636" y="2144305"/>
              <a:ext cx="4815840" cy="25976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8F7AB-9770-4FB1-8B4C-710A27363935}"/>
                </a:ext>
              </a:extLst>
            </p:cNvPr>
            <p:cNvSpPr/>
            <p:nvPr/>
          </p:nvSpPr>
          <p:spPr>
            <a:xfrm>
              <a:off x="389636" y="1858765"/>
              <a:ext cx="2302765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Winter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563E75-2928-4B9F-89A9-F8996B65687D}"/>
                </a:ext>
              </a:extLst>
            </p:cNvPr>
            <p:cNvSpPr/>
            <p:nvPr/>
          </p:nvSpPr>
          <p:spPr>
            <a:xfrm>
              <a:off x="2797560" y="1868843"/>
              <a:ext cx="2407924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Summer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3F9C1D-D0C7-4E5B-831C-650BE00D6EA8}"/>
              </a:ext>
            </a:extLst>
          </p:cNvPr>
          <p:cNvGrpSpPr/>
          <p:nvPr/>
        </p:nvGrpSpPr>
        <p:grpSpPr>
          <a:xfrm>
            <a:off x="7109928" y="1300594"/>
            <a:ext cx="4385897" cy="2725002"/>
            <a:chOff x="2997692" y="2252438"/>
            <a:chExt cx="3372467" cy="346475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0814617-A5CB-413E-AF5C-B163E3478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6" r="54034" b="13474"/>
            <a:stretch/>
          </p:blipFill>
          <p:spPr>
            <a:xfrm>
              <a:off x="2997692" y="2543298"/>
              <a:ext cx="3372467" cy="316563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1BB5B-790D-4266-B0BC-F2618234A683}"/>
                </a:ext>
              </a:extLst>
            </p:cNvPr>
            <p:cNvSpPr/>
            <p:nvPr/>
          </p:nvSpPr>
          <p:spPr>
            <a:xfrm>
              <a:off x="3903005" y="2822615"/>
              <a:ext cx="717256" cy="2878247"/>
            </a:xfrm>
            <a:prstGeom prst="rect">
              <a:avLst/>
            </a:prstGeom>
            <a:gradFill flip="none" rotWithShape="1">
              <a:gsLst>
                <a:gs pos="80000">
                  <a:srgbClr val="FF8021">
                    <a:alpha val="10000"/>
                  </a:srgbClr>
                </a:gs>
                <a:gs pos="60000">
                  <a:srgbClr val="FFFF00">
                    <a:alpha val="10000"/>
                  </a:srgbClr>
                </a:gs>
                <a:gs pos="45000">
                  <a:srgbClr val="00B050">
                    <a:alpha val="10000"/>
                  </a:srgbClr>
                </a:gs>
                <a:gs pos="30000">
                  <a:srgbClr val="00B0F0">
                    <a:alpha val="10000"/>
                  </a:srgbClr>
                </a:gs>
                <a:gs pos="15000">
                  <a:srgbClr val="0070C0">
                    <a:alpha val="10000"/>
                  </a:srgbClr>
                </a:gs>
                <a:gs pos="0">
                  <a:srgbClr val="7030A0">
                    <a:alpha val="10000"/>
                  </a:srgbClr>
                </a:gs>
                <a:gs pos="100000">
                  <a:srgbClr val="F14124">
                    <a:alpha val="1000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dash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69B6D7-8BCC-4552-BA7C-799BD3C3FCF2}"/>
                </a:ext>
              </a:extLst>
            </p:cNvPr>
            <p:cNvSpPr/>
            <p:nvPr/>
          </p:nvSpPr>
          <p:spPr>
            <a:xfrm>
              <a:off x="3043441" y="2822615"/>
              <a:ext cx="859564" cy="2882815"/>
            </a:xfrm>
            <a:prstGeom prst="rect">
              <a:avLst/>
            </a:prstGeom>
            <a:solidFill>
              <a:srgbClr val="CC00FF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02B171-179A-45E8-9FB6-8753C9DD4F5C}"/>
                </a:ext>
              </a:extLst>
            </p:cNvPr>
            <p:cNvSpPr/>
            <p:nvPr/>
          </p:nvSpPr>
          <p:spPr>
            <a:xfrm>
              <a:off x="4620261" y="2822615"/>
              <a:ext cx="1322555" cy="2894582"/>
            </a:xfrm>
            <a:prstGeom prst="rect">
              <a:avLst/>
            </a:prstGeom>
            <a:solidFill>
              <a:srgbClr val="FF8021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8021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950AE9B5-772E-4E79-9F2F-15D43F96AF1F}"/>
                </a:ext>
              </a:extLst>
            </p:cNvPr>
            <p:cNvSpPr/>
            <p:nvPr/>
          </p:nvSpPr>
          <p:spPr>
            <a:xfrm rot="16200000" flipV="1">
              <a:off x="3412595" y="2311115"/>
              <a:ext cx="121256" cy="859564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CC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A62596DF-4050-42F2-80E4-1F41786C432F}"/>
                </a:ext>
              </a:extLst>
            </p:cNvPr>
            <p:cNvSpPr/>
            <p:nvPr/>
          </p:nvSpPr>
          <p:spPr>
            <a:xfrm rot="16200000" flipV="1">
              <a:off x="4201004" y="2382270"/>
              <a:ext cx="121259" cy="717256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C8A17C09-9324-40E0-8FFE-8C06AC1C01B5}"/>
                </a:ext>
              </a:extLst>
            </p:cNvPr>
            <p:cNvSpPr/>
            <p:nvPr/>
          </p:nvSpPr>
          <p:spPr>
            <a:xfrm rot="16200000" flipV="1">
              <a:off x="5220909" y="2071358"/>
              <a:ext cx="121259" cy="1322555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FF802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34D4DA-3F59-4617-9EBE-C91FB12D5E60}"/>
                </a:ext>
              </a:extLst>
            </p:cNvPr>
            <p:cNvSpPr/>
            <p:nvPr/>
          </p:nvSpPr>
          <p:spPr>
            <a:xfrm>
              <a:off x="3308546" y="2252438"/>
              <a:ext cx="329352" cy="430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alibri Light"/>
                </a:rPr>
                <a:t>UV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4C37B5-4450-49E2-B8AB-9AE5D5667465}"/>
                </a:ext>
              </a:extLst>
            </p:cNvPr>
            <p:cNvSpPr/>
            <p:nvPr/>
          </p:nvSpPr>
          <p:spPr>
            <a:xfrm>
              <a:off x="3842045" y="2252438"/>
              <a:ext cx="839245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 Light"/>
                </a:rPr>
                <a:t>Visible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C8BB46-FF1D-47F8-8133-2E5EA724D901}"/>
                </a:ext>
              </a:extLst>
            </p:cNvPr>
            <p:cNvSpPr/>
            <p:nvPr/>
          </p:nvSpPr>
          <p:spPr>
            <a:xfrm>
              <a:off x="4620260" y="2252438"/>
              <a:ext cx="1319544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rPr>
                <a:t>Near IR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AB2E06-3FC0-4FF9-8249-21DA389273E8}"/>
              </a:ext>
            </a:extLst>
          </p:cNvPr>
          <p:cNvCxnSpPr>
            <a:cxnSpLocks/>
          </p:cNvCxnSpPr>
          <p:nvPr/>
        </p:nvCxnSpPr>
        <p:spPr>
          <a:xfrm>
            <a:off x="7248794" y="1977859"/>
            <a:ext cx="19712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8962A-6D2C-44AF-8C66-B7E65A0D8ED8}"/>
              </a:ext>
            </a:extLst>
          </p:cNvPr>
          <p:cNvCxnSpPr>
            <a:cxnSpLocks/>
          </p:cNvCxnSpPr>
          <p:nvPr/>
        </p:nvCxnSpPr>
        <p:spPr>
          <a:xfrm>
            <a:off x="9220078" y="1942299"/>
            <a:ext cx="171606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411EC5-970F-4A24-A6D0-3A5FA7C11A17}"/>
              </a:ext>
            </a:extLst>
          </p:cNvPr>
          <p:cNvCxnSpPr>
            <a:cxnSpLocks/>
          </p:cNvCxnSpPr>
          <p:nvPr/>
        </p:nvCxnSpPr>
        <p:spPr>
          <a:xfrm>
            <a:off x="9220079" y="3893019"/>
            <a:ext cx="17160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BFEEEB-174C-460B-BC26-5397B983D111}"/>
              </a:ext>
            </a:extLst>
          </p:cNvPr>
          <p:cNvCxnSpPr>
            <a:cxnSpLocks/>
          </p:cNvCxnSpPr>
          <p:nvPr/>
        </p:nvCxnSpPr>
        <p:spPr>
          <a:xfrm>
            <a:off x="9220079" y="1977859"/>
            <a:ext cx="0" cy="191516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E3A3C1-DE9E-4C10-8F28-1D2DB8F108D1}"/>
              </a:ext>
            </a:extLst>
          </p:cNvPr>
          <p:cNvCxnSpPr>
            <a:cxnSpLocks/>
          </p:cNvCxnSpPr>
          <p:nvPr/>
        </p:nvCxnSpPr>
        <p:spPr>
          <a:xfrm>
            <a:off x="7248793" y="1942299"/>
            <a:ext cx="1971285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BCC8E9-AF5F-4673-A287-C821AA45E0F9}"/>
              </a:ext>
            </a:extLst>
          </p:cNvPr>
          <p:cNvSpPr/>
          <p:nvPr/>
        </p:nvSpPr>
        <p:spPr>
          <a:xfrm>
            <a:off x="10976418" y="1742536"/>
            <a:ext cx="817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0070C0"/>
                </a:solidFill>
              </a:rPr>
              <a:t>Winter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7640F6-6B96-460F-BDFB-7349AD2972F3}"/>
              </a:ext>
            </a:extLst>
          </p:cNvPr>
          <p:cNvSpPr/>
          <p:nvPr/>
        </p:nvSpPr>
        <p:spPr>
          <a:xfrm>
            <a:off x="10936147" y="3674195"/>
            <a:ext cx="932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Summer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404D47-7528-455B-ADF1-400ECAAAAECE}"/>
              </a:ext>
            </a:extLst>
          </p:cNvPr>
          <p:cNvSpPr/>
          <p:nvPr/>
        </p:nvSpPr>
        <p:spPr>
          <a:xfrm rot="16200000">
            <a:off x="5535852" y="2744880"/>
            <a:ext cx="2502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dirty="0" err="1"/>
              <a:t>Transmittance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423853-1FBC-4184-A21A-A42D0D9A0DF5}"/>
              </a:ext>
            </a:extLst>
          </p:cNvPr>
          <p:cNvSpPr/>
          <p:nvPr/>
        </p:nvSpPr>
        <p:spPr>
          <a:xfrm>
            <a:off x="8035234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5D6178-43FF-478F-A594-C79FCF808DC7}"/>
              </a:ext>
            </a:extLst>
          </p:cNvPr>
          <p:cNvSpPr/>
          <p:nvPr/>
        </p:nvSpPr>
        <p:spPr>
          <a:xfrm>
            <a:off x="8919336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0.75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F94E93-3882-477B-B269-520BFE65921F}"/>
              </a:ext>
            </a:extLst>
          </p:cNvPr>
          <p:cNvSpPr/>
          <p:nvPr/>
        </p:nvSpPr>
        <p:spPr>
          <a:xfrm>
            <a:off x="9558692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832F4-158B-495E-B54C-7BB04BF7EE41}"/>
              </a:ext>
            </a:extLst>
          </p:cNvPr>
          <p:cNvSpPr/>
          <p:nvPr/>
        </p:nvSpPr>
        <p:spPr>
          <a:xfrm>
            <a:off x="10654343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2.0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796ABB-9EC7-4983-8548-B14D9DDB0598}"/>
              </a:ext>
            </a:extLst>
          </p:cNvPr>
          <p:cNvSpPr/>
          <p:nvPr/>
        </p:nvSpPr>
        <p:spPr>
          <a:xfrm>
            <a:off x="7527463" y="4005318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/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D234492-0855-4161-90DC-CF7B7F491E81}"/>
              </a:ext>
            </a:extLst>
          </p:cNvPr>
          <p:cNvSpPr/>
          <p:nvPr/>
        </p:nvSpPr>
        <p:spPr>
          <a:xfrm>
            <a:off x="6775992" y="384347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A6BC6E-3DB9-4342-B537-C422B70DC251}"/>
              </a:ext>
            </a:extLst>
          </p:cNvPr>
          <p:cNvSpPr/>
          <p:nvPr/>
        </p:nvSpPr>
        <p:spPr>
          <a:xfrm>
            <a:off x="6775992" y="157206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2565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40A09-C570-46F5-B77E-2D9EDA24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85" y="2688314"/>
            <a:ext cx="4404924" cy="337710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05CEB-FCED-4E92-B0D6-881D14839116}"/>
              </a:ext>
            </a:extLst>
          </p:cNvPr>
          <p:cNvGrpSpPr/>
          <p:nvPr/>
        </p:nvGrpSpPr>
        <p:grpSpPr>
          <a:xfrm>
            <a:off x="901515" y="1219605"/>
            <a:ext cx="5194485" cy="1408440"/>
            <a:chOff x="5760338" y="1551013"/>
            <a:chExt cx="5282081" cy="14084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ED1EDF-620A-4EDF-B428-A493D6223E36}"/>
                </a:ext>
              </a:extLst>
            </p:cNvPr>
            <p:cNvSpPr/>
            <p:nvPr/>
          </p:nvSpPr>
          <p:spPr>
            <a:xfrm>
              <a:off x="5760338" y="2430665"/>
              <a:ext cx="17782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latin typeface="+mj-lt"/>
                </a:rPr>
                <a:t>Electrical Insulator</a:t>
              </a:r>
            </a:p>
            <a:p>
              <a:pPr algn="ctr"/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cold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38A79A-B547-4B95-82E5-7547BDAC6880}"/>
                </a:ext>
              </a:extLst>
            </p:cNvPr>
            <p:cNvSpPr/>
            <p:nvPr/>
          </p:nvSpPr>
          <p:spPr>
            <a:xfrm>
              <a:off x="9097897" y="2436233"/>
              <a:ext cx="19275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Electrical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conductor</a:t>
              </a:r>
            </a:p>
            <a:p>
              <a:pPr algn="ctr"/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hot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9" name="Left-Right Arrow 52">
              <a:extLst>
                <a:ext uri="{FF2B5EF4-FFF2-40B4-BE49-F238E27FC236}">
                  <a16:creationId xmlns:a16="http://schemas.microsoft.com/office/drawing/2014/main" id="{8DD8F23B-E959-4DEA-81AA-EE07A2CFF84C}"/>
                </a:ext>
              </a:extLst>
            </p:cNvPr>
            <p:cNvSpPr/>
            <p:nvPr/>
          </p:nvSpPr>
          <p:spPr>
            <a:xfrm>
              <a:off x="7538626" y="2502070"/>
              <a:ext cx="1559271" cy="380410"/>
            </a:xfrm>
            <a:prstGeom prst="leftRightArrow">
              <a:avLst/>
            </a:prstGeom>
            <a:gradFill flip="none" rotWithShape="1">
              <a:gsLst>
                <a:gs pos="0">
                  <a:srgbClr val="0000FF"/>
                </a:gs>
                <a:gs pos="50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/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Vanadium </a:t>
                  </a:r>
                  <a:r>
                    <a:rPr lang="es-CL" sz="1600" b="1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dioxide</a:t>
                  </a:r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0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𝐕𝐎</m:t>
                          </m:r>
                        </m:e>
                        <m:sub>
                          <m: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)</a:t>
                  </a:r>
                </a:p>
                <a:p>
                  <a:pPr algn="ctr"/>
                  <a:r>
                    <a:rPr lang="es-CL" sz="1200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Thermochromic</a:t>
                  </a:r>
                  <a:r>
                    <a:rPr lang="es-CL" sz="1200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material</a:t>
                  </a:r>
                  <a:endParaRPr lang="en-US" sz="1600" dirty="0">
                    <a:solidFill>
                      <a:srgbClr val="00AFD8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3488"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95BF9D-E346-4720-B1B8-55A7AC28E4BD}"/>
                </a:ext>
              </a:extLst>
            </p:cNvPr>
            <p:cNvSpPr/>
            <p:nvPr/>
          </p:nvSpPr>
          <p:spPr>
            <a:xfrm>
              <a:off x="7538626" y="2211475"/>
              <a:ext cx="15592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latin typeface="+mj-lt"/>
                </a:rPr>
                <a:t>Phase</a:t>
              </a:r>
              <a:r>
                <a:rPr lang="es-CL" sz="1400" dirty="0">
                  <a:latin typeface="+mj-lt"/>
                </a:rPr>
                <a:t> </a:t>
              </a:r>
              <a:r>
                <a:rPr lang="es-CL" sz="1400" dirty="0" err="1">
                  <a:latin typeface="+mj-lt"/>
                </a:rPr>
                <a:t>transition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6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C37DB9-1BBD-4804-B5B6-B02D082FBDC0}"/>
              </a:ext>
            </a:extLst>
          </p:cNvPr>
          <p:cNvGrpSpPr/>
          <p:nvPr/>
        </p:nvGrpSpPr>
        <p:grpSpPr>
          <a:xfrm>
            <a:off x="6037212" y="2237680"/>
            <a:ext cx="3177369" cy="2473512"/>
            <a:chOff x="7849480" y="3181067"/>
            <a:chExt cx="2406389" cy="1873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99723D-5CEC-4FD5-BB59-9BD566C5ECAE}"/>
                </a:ext>
              </a:extLst>
            </p:cNvPr>
            <p:cNvGrpSpPr/>
            <p:nvPr/>
          </p:nvGrpSpPr>
          <p:grpSpPr>
            <a:xfrm>
              <a:off x="7849480" y="3399877"/>
              <a:ext cx="2406389" cy="1481682"/>
              <a:chOff x="6236362" y="3760932"/>
              <a:chExt cx="2054927" cy="12652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FDED779-3251-4369-B1DD-DF7DFF6D7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52" b="9962"/>
              <a:stretch/>
            </p:blipFill>
            <p:spPr>
              <a:xfrm>
                <a:off x="6236362" y="3760932"/>
                <a:ext cx="2054927" cy="126527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238BC5-42BB-4D12-9A49-FBF045BF7C74}"/>
                  </a:ext>
                </a:extLst>
              </p:cNvPr>
              <p:cNvSpPr/>
              <p:nvPr/>
            </p:nvSpPr>
            <p:spPr>
              <a:xfrm>
                <a:off x="7715250" y="3834664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1C5AD1-C7F4-41F8-8A53-5569E3BA2175}"/>
                  </a:ext>
                </a:extLst>
              </p:cNvPr>
              <p:cNvSpPr/>
              <p:nvPr/>
            </p:nvSpPr>
            <p:spPr>
              <a:xfrm>
                <a:off x="7677899" y="4486879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6" name="24 CuadroTexto">
              <a:extLst>
                <a:ext uri="{FF2B5EF4-FFF2-40B4-BE49-F238E27FC236}">
                  <a16:creationId xmlns:a16="http://schemas.microsoft.com/office/drawing/2014/main" id="{42824AD0-B33C-4B6B-A9DA-AB93C7B84702}"/>
                </a:ext>
              </a:extLst>
            </p:cNvPr>
            <p:cNvSpPr txBox="1"/>
            <p:nvPr/>
          </p:nvSpPr>
          <p:spPr bwMode="auto">
            <a:xfrm>
              <a:off x="9140856" y="3492574"/>
              <a:ext cx="793424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s-CL" sz="1400" dirty="0">
                  <a:solidFill>
                    <a:srgbClr val="0000FF"/>
                  </a:solidFill>
                </a:rPr>
                <a:t>w</a:t>
              </a:r>
              <a:r>
                <a:rPr lang="en-US" sz="1400" dirty="0">
                  <a:solidFill>
                    <a:srgbClr val="0000FF"/>
                  </a:solidFill>
                </a:rPr>
                <a:t>inter</a:t>
              </a:r>
            </a:p>
          </p:txBody>
        </p:sp>
        <p:sp>
          <p:nvSpPr>
            <p:cNvPr id="7" name="24 CuadroTexto">
              <a:extLst>
                <a:ext uri="{FF2B5EF4-FFF2-40B4-BE49-F238E27FC236}">
                  <a16:creationId xmlns:a16="http://schemas.microsoft.com/office/drawing/2014/main" id="{8B00B219-0E45-4A37-A4BB-363D7AB8A091}"/>
                </a:ext>
              </a:extLst>
            </p:cNvPr>
            <p:cNvSpPr txBox="1"/>
            <p:nvPr/>
          </p:nvSpPr>
          <p:spPr bwMode="auto">
            <a:xfrm>
              <a:off x="9148532" y="4187020"/>
              <a:ext cx="1000423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summer</a:t>
              </a:r>
            </a:p>
          </p:txBody>
        </p:sp>
        <p:sp>
          <p:nvSpPr>
            <p:cNvPr id="8" name="24 CuadroTexto">
              <a:extLst>
                <a:ext uri="{FF2B5EF4-FFF2-40B4-BE49-F238E27FC236}">
                  <a16:creationId xmlns:a16="http://schemas.microsoft.com/office/drawing/2014/main" id="{35EEB5BF-B382-4572-BA88-4A52620EADB5}"/>
                </a:ext>
              </a:extLst>
            </p:cNvPr>
            <p:cNvSpPr txBox="1"/>
            <p:nvPr/>
          </p:nvSpPr>
          <p:spPr bwMode="auto">
            <a:xfrm>
              <a:off x="8198398" y="3181067"/>
              <a:ext cx="1900269" cy="26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/>
                <a:t>Transmittance (%)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24 CuadroTexto">
                  <a:extLst>
                    <a:ext uri="{FF2B5EF4-FFF2-40B4-BE49-F238E27FC236}">
                      <a16:creationId xmlns:a16="http://schemas.microsoft.com/office/drawing/2014/main" id="{ACD2B63A-539F-4096-8640-6485834CBEA5}"/>
                    </a:ext>
                  </a:extLst>
                </p:cNvPr>
                <p:cNvSpPr txBox="1"/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600"/>
                    </a:spcAft>
                    <a:buClr>
                      <a:schemeClr val="accent1"/>
                    </a:buClr>
                  </a:pPr>
                  <a:r>
                    <a:rPr lang="en-US" sz="1200" dirty="0"/>
                    <a:t>Wavelength 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24 CuadroTexto">
                  <a:extLst>
                    <a:ext uri="{FF2B5EF4-FFF2-40B4-BE49-F238E27FC236}">
                      <a16:creationId xmlns:a16="http://schemas.microsoft.com/office/drawing/2014/main" id="{6D8CA353-F58A-7524-F822-4D65A2CD3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6306B-BF79-4DFB-997E-8F90D34E6B20}"/>
                </a:ext>
              </a:extLst>
            </p:cNvPr>
            <p:cNvSpPr/>
            <p:nvPr/>
          </p:nvSpPr>
          <p:spPr>
            <a:xfrm rot="16200000">
              <a:off x="8104811" y="3790171"/>
              <a:ext cx="1234060" cy="626150"/>
            </a:xfrm>
            <a:prstGeom prst="rect">
              <a:avLst/>
            </a:prstGeom>
            <a:gradFill>
              <a:gsLst>
                <a:gs pos="64000">
                  <a:srgbClr val="FFFF00">
                    <a:alpha val="40000"/>
                  </a:srgbClr>
                </a:gs>
                <a:gs pos="100000">
                  <a:srgbClr val="FF0000">
                    <a:alpha val="40000"/>
                  </a:srgbClr>
                </a:gs>
                <a:gs pos="48000">
                  <a:srgbClr val="00B050">
                    <a:alpha val="40000"/>
                  </a:srgbClr>
                </a:gs>
                <a:gs pos="32000">
                  <a:schemeClr val="accent1">
                    <a:alpha val="40000"/>
                  </a:schemeClr>
                </a:gs>
                <a:gs pos="16000">
                  <a:srgbClr val="0070C0">
                    <a:alpha val="40000"/>
                  </a:srgbClr>
                </a:gs>
                <a:gs pos="0">
                  <a:srgbClr val="7030A0">
                    <a:alpha val="40000"/>
                  </a:srgbClr>
                </a:gs>
                <a:gs pos="83000">
                  <a:srgbClr val="FFC000">
                    <a:alpha val="4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9753BD8-120F-409B-BA8A-4833C05A3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152" t="4147" r="1554" b="11163"/>
          <a:stretch/>
        </p:blipFill>
        <p:spPr>
          <a:xfrm>
            <a:off x="1544994" y="2568963"/>
            <a:ext cx="1772590" cy="1728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7A0171-115F-4D05-A176-FC39D974647F}"/>
              </a:ext>
            </a:extLst>
          </p:cNvPr>
          <p:cNvSpPr txBox="1"/>
          <p:nvPr/>
        </p:nvSpPr>
        <p:spPr>
          <a:xfrm>
            <a:off x="1452718" y="2257163"/>
            <a:ext cx="1957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</a:t>
            </a:r>
            <a:r>
              <a:rPr lang="en-US" sz="1400" dirty="0" err="1"/>
              <a:t>thinfilm</a:t>
            </a:r>
            <a:r>
              <a:rPr lang="en-US" sz="1400" dirty="0"/>
              <a:t> on glass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B6BBF1-06F0-49A3-BFAE-261E84E21B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10894" r="22160" b="15029"/>
          <a:stretch/>
        </p:blipFill>
        <p:spPr>
          <a:xfrm>
            <a:off x="3661960" y="2564940"/>
            <a:ext cx="2007558" cy="1728117"/>
          </a:xfrm>
          <a:prstGeom prst="rect">
            <a:avLst/>
          </a:prstGeom>
          <a:ln w="9525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F75B65-4810-41CF-A2B2-0ADEC6B64F78}"/>
              </a:ext>
            </a:extLst>
          </p:cNvPr>
          <p:cNvSpPr txBox="1"/>
          <p:nvPr/>
        </p:nvSpPr>
        <p:spPr>
          <a:xfrm>
            <a:off x="3477728" y="2257163"/>
            <a:ext cx="2376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nanoparticles on PMMA</a:t>
            </a:r>
          </a:p>
        </p:txBody>
      </p:sp>
    </p:spTree>
    <p:extLst>
      <p:ext uri="{BB962C8B-B14F-4D97-AF65-F5344CB8AC3E}">
        <p14:creationId xmlns:p14="http://schemas.microsoft.com/office/powerpoint/2010/main" val="37875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401FB-9CE7-445D-853A-C2FA69CC9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33"/>
          <a:stretch/>
        </p:blipFill>
        <p:spPr>
          <a:xfrm>
            <a:off x="2187615" y="1037014"/>
            <a:ext cx="6299200" cy="4529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8F6B0-3BBF-41B7-8EBB-C76C01A7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88" r="89"/>
          <a:stretch/>
        </p:blipFill>
        <p:spPr>
          <a:xfrm>
            <a:off x="8486815" y="1037014"/>
            <a:ext cx="1246414" cy="4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86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1DF5B1-C3C2-3F4F-56E8-D21C444F725B}"/>
              </a:ext>
            </a:extLst>
          </p:cNvPr>
          <p:cNvSpPr/>
          <p:nvPr/>
        </p:nvSpPr>
        <p:spPr>
          <a:xfrm>
            <a:off x="1209039" y="114516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re Smart Windows the future?. Advanced materials can change the way… | by  Kyle Sandburg | Strategy Dynamics | Medium">
            <a:extLst>
              <a:ext uri="{FF2B5EF4-FFF2-40B4-BE49-F238E27FC236}">
                <a16:creationId xmlns:a16="http://schemas.microsoft.com/office/drawing/2014/main" id="{BD5745ED-9F1F-47FD-3143-452DC78C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1141936"/>
            <a:ext cx="6278880" cy="39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2391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C989FB9-F34C-4451-8950-DC1ABC589403}"/>
              </a:ext>
            </a:extLst>
          </p:cNvPr>
          <p:cNvGrpSpPr/>
          <p:nvPr/>
        </p:nvGrpSpPr>
        <p:grpSpPr>
          <a:xfrm>
            <a:off x="2023302" y="2546430"/>
            <a:ext cx="8465216" cy="3393605"/>
            <a:chOff x="5438776" y="2018641"/>
            <a:chExt cx="6366082" cy="30181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3836C8-A301-4643-9656-083C540D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3" t="7114" r="10345" b="9801"/>
            <a:stretch/>
          </p:blipFill>
          <p:spPr>
            <a:xfrm>
              <a:off x="5470430" y="2018641"/>
              <a:ext cx="6334428" cy="25479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621DCFE-16B8-43F4-851A-48004F7B86B9}"/>
                    </a:ext>
                  </a:extLst>
                </p:cNvPr>
                <p:cNvSpPr/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+mj-lt"/>
                    </a:rPr>
                    <a:t>Longitud de </a:t>
                  </a:r>
                  <a:r>
                    <a:rPr lang="en-US" sz="2000" dirty="0" err="1">
                      <a:latin typeface="+mj-lt"/>
                    </a:rPr>
                    <a:t>onda</a:t>
                  </a:r>
                  <a:r>
                    <a:rPr lang="en-US" sz="2000" dirty="0">
                      <a:latin typeface="+mj-lt"/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m),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  <a:blipFill>
                  <a:blip r:embed="rId3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EF00-BFA1-411A-9431-A2439A9D20F5}"/>
                </a:ext>
              </a:extLst>
            </p:cNvPr>
            <p:cNvSpPr/>
            <p:nvPr/>
          </p:nvSpPr>
          <p:spPr>
            <a:xfrm>
              <a:off x="5876984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0.5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24E1E-51DF-4A93-AE68-AED68F4CE1D9}"/>
                </a:ext>
              </a:extLst>
            </p:cNvPr>
            <p:cNvSpPr/>
            <p:nvPr/>
          </p:nvSpPr>
          <p:spPr>
            <a:xfrm>
              <a:off x="7603611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303575-77FA-4080-A5C1-920BACAAFBB1}"/>
                </a:ext>
              </a:extLst>
            </p:cNvPr>
            <p:cNvSpPr/>
            <p:nvPr/>
          </p:nvSpPr>
          <p:spPr>
            <a:xfrm>
              <a:off x="9328349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FD4FE0-1CC8-49E7-81FC-241EDAAE91DE}"/>
                </a:ext>
              </a:extLst>
            </p:cNvPr>
            <p:cNvSpPr/>
            <p:nvPr/>
          </p:nvSpPr>
          <p:spPr>
            <a:xfrm>
              <a:off x="993941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166135-64FE-4E77-B056-BF2889E8E878}"/>
                </a:ext>
              </a:extLst>
            </p:cNvPr>
            <p:cNvSpPr/>
            <p:nvPr/>
          </p:nvSpPr>
          <p:spPr>
            <a:xfrm>
              <a:off x="1097573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30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6F3028-A836-4482-BE6D-EE126873C908}"/>
                </a:ext>
              </a:extLst>
            </p:cNvPr>
            <p:cNvSpPr/>
            <p:nvPr/>
          </p:nvSpPr>
          <p:spPr>
            <a:xfrm>
              <a:off x="6757730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47ED8F-C2C1-4D09-8140-3BEA74F6E4B8}"/>
              </a:ext>
            </a:extLst>
          </p:cNvPr>
          <p:cNvCxnSpPr>
            <a:cxnSpLocks/>
          </p:cNvCxnSpPr>
          <p:nvPr/>
        </p:nvCxnSpPr>
        <p:spPr>
          <a:xfrm>
            <a:off x="6520521" y="2177455"/>
            <a:ext cx="509286" cy="6280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F698A7-DEF2-4A04-8EAF-90821D13BC3E}"/>
              </a:ext>
            </a:extLst>
          </p:cNvPr>
          <p:cNvCxnSpPr>
            <a:cxnSpLocks/>
          </p:cNvCxnSpPr>
          <p:nvPr/>
        </p:nvCxnSpPr>
        <p:spPr>
          <a:xfrm>
            <a:off x="6613119" y="2064900"/>
            <a:ext cx="1960614" cy="740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E73E1C-5F3C-4AB0-90EB-06B04F84492B}"/>
              </a:ext>
            </a:extLst>
          </p:cNvPr>
          <p:cNvSpPr txBox="1"/>
          <p:nvPr/>
        </p:nvSpPr>
        <p:spPr>
          <a:xfrm>
            <a:off x="4460898" y="1767678"/>
            <a:ext cx="3231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accent1"/>
                </a:solidFill>
              </a:rPr>
              <a:t>Absortancia de la atmósfera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496E85-8D73-4E2F-A772-29306AA459E7}"/>
              </a:ext>
            </a:extLst>
          </p:cNvPr>
          <p:cNvCxnSpPr>
            <a:cxnSpLocks/>
          </p:cNvCxnSpPr>
          <p:nvPr/>
        </p:nvCxnSpPr>
        <p:spPr>
          <a:xfrm flipH="1">
            <a:off x="5756593" y="2177455"/>
            <a:ext cx="208345" cy="7901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2FD70-2173-44BD-9B2D-F2DB02C65528}"/>
              </a:ext>
            </a:extLst>
          </p:cNvPr>
          <p:cNvCxnSpPr>
            <a:cxnSpLocks/>
          </p:cNvCxnSpPr>
          <p:nvPr/>
        </p:nvCxnSpPr>
        <p:spPr>
          <a:xfrm flipH="1">
            <a:off x="4590190" y="2177455"/>
            <a:ext cx="1166403" cy="957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28DE8-7DE9-42BB-B861-64BD5C33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" y="734544"/>
            <a:ext cx="5899532" cy="3294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33F12-0598-4AA3-9683-52E9E884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1" y="734544"/>
            <a:ext cx="3711732" cy="2253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03A69-4684-4697-A46F-A73A019F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81" y="3153186"/>
            <a:ext cx="371173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D6EE2-5A78-4AFC-908B-FECD14D37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020" y="4196203"/>
            <a:ext cx="3047999" cy="2385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FE39E-B214-42D2-BC94-282E63762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897" y="4248986"/>
            <a:ext cx="2647951" cy="18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indow looking out at a city&#10;&#10;Description automatically generated with medium confidence">
            <a:extLst>
              <a:ext uri="{FF2B5EF4-FFF2-40B4-BE49-F238E27FC236}">
                <a16:creationId xmlns:a16="http://schemas.microsoft.com/office/drawing/2014/main" id="{A9BA4C6A-3B4D-71AA-7CB2-168EBF046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92" y="1384271"/>
            <a:ext cx="3883605" cy="2445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 err="1"/>
              <a:t>Termoregulación</a:t>
            </a:r>
            <a:r>
              <a:rPr lang="es-CL" sz="1600" dirty="0"/>
              <a:t> solar para edificios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Desalinización</a:t>
            </a:r>
            <a:r>
              <a:rPr lang="en-US" sz="1600" dirty="0"/>
              <a:t> solar</a:t>
            </a:r>
          </a:p>
        </p:txBody>
      </p:sp>
      <p:pic>
        <p:nvPicPr>
          <p:cNvPr id="5" name="Picture 4" descr="A picture containing water, sky, outdoor&#10;&#10;Description automatically generated">
            <a:extLst>
              <a:ext uri="{FF2B5EF4-FFF2-40B4-BE49-F238E27FC236}">
                <a16:creationId xmlns:a16="http://schemas.microsoft.com/office/drawing/2014/main" id="{B42B8554-1AFF-4B5E-5A0B-D585BEBB5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4"/>
          <a:stretch/>
        </p:blipFill>
        <p:spPr>
          <a:xfrm>
            <a:off x="5607645" y="1377145"/>
            <a:ext cx="3877456" cy="24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3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E60E1-B51F-48EA-8DE3-FB41FF8B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73" y="1310078"/>
            <a:ext cx="4218798" cy="3420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FE4DA-D94E-417A-90A5-699EA128EDEE}"/>
              </a:ext>
            </a:extLst>
          </p:cNvPr>
          <p:cNvSpPr/>
          <p:nvPr/>
        </p:nvSpPr>
        <p:spPr>
          <a:xfrm>
            <a:off x="1199073" y="4759895"/>
            <a:ext cx="4218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Zeng, S.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Science 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373(6555), 692–696 (2021).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ACA2E-5374-417D-BD9E-4A997851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63" y="816257"/>
            <a:ext cx="7545995" cy="1754214"/>
          </a:xfrm>
          <a:prstGeom prst="rect">
            <a:avLst/>
          </a:prstGeom>
        </p:spPr>
      </p:pic>
      <p:pic>
        <p:nvPicPr>
          <p:cNvPr id="7" name="Picture 2" descr="Picture of 3M Passive Radiative Cooling Film&#10;">
            <a:extLst>
              <a:ext uri="{FF2B5EF4-FFF2-40B4-BE49-F238E27FC236}">
                <a16:creationId xmlns:a16="http://schemas.microsoft.com/office/drawing/2014/main" id="{38285BCC-F81B-4874-908E-47874890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34" y="3036074"/>
            <a:ext cx="3070433" cy="15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63AD7-3943-4A5C-AB75-D9679E56D5AF}"/>
              </a:ext>
            </a:extLst>
          </p:cNvPr>
          <p:cNvSpPr txBox="1"/>
          <p:nvPr/>
        </p:nvSpPr>
        <p:spPr>
          <a:xfrm>
            <a:off x="3748563" y="610508"/>
            <a:ext cx="6111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Mandal, J.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Science (80-. ).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319</a:t>
            </a:r>
            <a:r>
              <a:rPr lang="en-US" sz="1200" dirty="0">
                <a:effectLst/>
              </a:rPr>
              <a:t>, 315–319 (2018).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7D43C-44A5-4083-9F4C-1A33BAF6B320}"/>
              </a:ext>
            </a:extLst>
          </p:cNvPr>
          <p:cNvSpPr txBox="1"/>
          <p:nvPr/>
        </p:nvSpPr>
        <p:spPr>
          <a:xfrm>
            <a:off x="5628034" y="4590617"/>
            <a:ext cx="307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4B4B4B"/>
                </a:solidFill>
                <a:effectLst/>
                <a:latin typeface="3MCircular"/>
              </a:rPr>
              <a:t>3M Passive Radiative Cooling Film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3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CBA49C-E7C5-5E26-1001-005784F21CF3}"/>
              </a:ext>
            </a:extLst>
          </p:cNvPr>
          <p:cNvSpPr>
            <a:spLocks noChangeAspect="1"/>
          </p:cNvSpPr>
          <p:nvPr/>
        </p:nvSpPr>
        <p:spPr>
          <a:xfrm>
            <a:off x="4526844" y="1746955"/>
            <a:ext cx="2822224" cy="282222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C6F5F4-1A47-5C68-EF17-0775FD36D9DA}"/>
              </a:ext>
            </a:extLst>
          </p:cNvPr>
          <p:cNvSpPr>
            <a:spLocks noChangeAspect="1"/>
          </p:cNvSpPr>
          <p:nvPr/>
        </p:nvSpPr>
        <p:spPr>
          <a:xfrm>
            <a:off x="4413954" y="1634065"/>
            <a:ext cx="3048002" cy="304800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593E1-CAFC-1655-EA8B-0DC67DCF15BB}"/>
              </a:ext>
            </a:extLst>
          </p:cNvPr>
          <p:cNvSpPr>
            <a:spLocks noChangeAspect="1"/>
          </p:cNvSpPr>
          <p:nvPr/>
        </p:nvSpPr>
        <p:spPr>
          <a:xfrm>
            <a:off x="5610577" y="2830688"/>
            <a:ext cx="654756" cy="65475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70133-11BA-2AB0-ED83-79F90E3DE2DF}"/>
              </a:ext>
            </a:extLst>
          </p:cNvPr>
          <p:cNvSpPr/>
          <p:nvPr/>
        </p:nvSpPr>
        <p:spPr>
          <a:xfrm>
            <a:off x="4803422" y="3121376"/>
            <a:ext cx="2269066" cy="733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05114B-F181-9387-7763-7476AC748544}"/>
              </a:ext>
            </a:extLst>
          </p:cNvPr>
          <p:cNvSpPr>
            <a:spLocks noChangeAspect="1"/>
          </p:cNvSpPr>
          <p:nvPr/>
        </p:nvSpPr>
        <p:spPr>
          <a:xfrm>
            <a:off x="5631320" y="2873021"/>
            <a:ext cx="613270" cy="57009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E7150C-B7CA-340F-ACEF-CB2764C92404}"/>
              </a:ext>
            </a:extLst>
          </p:cNvPr>
          <p:cNvCxnSpPr/>
          <p:nvPr/>
        </p:nvCxnSpPr>
        <p:spPr>
          <a:xfrm flipV="1">
            <a:off x="6536267" y="2201333"/>
            <a:ext cx="1298222" cy="92004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1450FD-C217-F684-2F9D-9064395B610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169446" y="1704622"/>
            <a:ext cx="1072379" cy="122195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27E2044-1410-C72C-0467-B8D3E44C396E}"/>
              </a:ext>
            </a:extLst>
          </p:cNvPr>
          <p:cNvSpPr>
            <a:spLocks noChangeAspect="1"/>
          </p:cNvSpPr>
          <p:nvPr/>
        </p:nvSpPr>
        <p:spPr>
          <a:xfrm>
            <a:off x="5677462" y="2895457"/>
            <a:ext cx="525218" cy="52521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136A2-1E6B-66F2-3E0A-4FDE68AEFD0F}"/>
              </a:ext>
            </a:extLst>
          </p:cNvPr>
          <p:cNvCxnSpPr>
            <a:cxnSpLocks/>
          </p:cNvCxnSpPr>
          <p:nvPr/>
        </p:nvCxnSpPr>
        <p:spPr>
          <a:xfrm flipV="1">
            <a:off x="7336367" y="3234266"/>
            <a:ext cx="750993" cy="48683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FACD6A-4136-C2D3-4898-C6C625A7B94B}"/>
              </a:ext>
            </a:extLst>
          </p:cNvPr>
          <p:cNvSpPr txBox="1"/>
          <p:nvPr/>
        </p:nvSpPr>
        <p:spPr>
          <a:xfrm>
            <a:off x="7732890" y="1666288"/>
            <a:ext cx="253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Superficie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radiativo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CAD2-0C58-B469-4188-A44CB2E58A80}"/>
              </a:ext>
            </a:extLst>
          </p:cNvPr>
          <p:cNvSpPr txBox="1"/>
          <p:nvPr/>
        </p:nvSpPr>
        <p:spPr>
          <a:xfrm>
            <a:off x="6737261" y="1229268"/>
            <a:ext cx="341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fluido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23600-EB3B-26D0-56C8-4DEADB833349}"/>
              </a:ext>
            </a:extLst>
          </p:cNvPr>
          <p:cNvSpPr txBox="1"/>
          <p:nvPr/>
        </p:nvSpPr>
        <p:spPr>
          <a:xfrm>
            <a:off x="7879643" y="2935951"/>
            <a:ext cx="210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evacuado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vidrio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051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8F7C7C-5D77-7647-37DD-12858067F98F}"/>
              </a:ext>
            </a:extLst>
          </p:cNvPr>
          <p:cNvGrpSpPr/>
          <p:nvPr/>
        </p:nvGrpSpPr>
        <p:grpSpPr>
          <a:xfrm>
            <a:off x="1026331" y="621020"/>
            <a:ext cx="8958718" cy="5085299"/>
            <a:chOff x="3619817" y="2023427"/>
            <a:chExt cx="4952365" cy="28111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BBEC11-4DA4-0E76-069F-05CC8301EBA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1980"/>
            <a:stretch/>
          </p:blipFill>
          <p:spPr>
            <a:xfrm>
              <a:off x="6139497" y="3474402"/>
              <a:ext cx="2432685" cy="13601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25D905-E7A9-23BB-1A3C-62B4F1EE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497" y="2023427"/>
              <a:ext cx="2432685" cy="13677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27B302-0B50-6B35-465F-FA11D8CC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817" y="3471227"/>
              <a:ext cx="2418080" cy="13601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19E822-4AAE-F07B-D6B4-375C5FF0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9817" y="2023427"/>
              <a:ext cx="2418715" cy="136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7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450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97E62E-32E5-FEBA-8110-00DB484F1DCF}"/>
              </a:ext>
            </a:extLst>
          </p:cNvPr>
          <p:cNvGrpSpPr/>
          <p:nvPr/>
        </p:nvGrpSpPr>
        <p:grpSpPr>
          <a:xfrm>
            <a:off x="3125449" y="4372035"/>
            <a:ext cx="1643152" cy="1643155"/>
            <a:chOff x="3990913" y="3319254"/>
            <a:chExt cx="1643152" cy="164315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396C48A-27C6-EC7A-A16D-9F21D763547B}"/>
                </a:ext>
              </a:extLst>
            </p:cNvPr>
            <p:cNvGrpSpPr/>
            <p:nvPr/>
          </p:nvGrpSpPr>
          <p:grpSpPr>
            <a:xfrm>
              <a:off x="3990913" y="3319254"/>
              <a:ext cx="1643152" cy="1643155"/>
              <a:chOff x="7675972" y="879329"/>
              <a:chExt cx="859066" cy="85906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66C5C2-66F7-7021-5F97-AF6D8C406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754C2D4-69A7-138A-D25E-D1A04C9E83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9AECD4-38CF-BB89-DC62-8415C36192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3030" y="3422693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7046E3EC-D14A-8077-44B3-76B9982DC46A}"/>
                </a:ext>
              </a:extLst>
            </p:cNvPr>
            <p:cNvSpPr/>
            <p:nvPr/>
          </p:nvSpPr>
          <p:spPr>
            <a:xfrm>
              <a:off x="4565932" y="3810559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1FA76-9A86-1BE1-F1FE-7A0F8D583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2280302">
            <a:off x="4603847" y="3724655"/>
            <a:ext cx="313738" cy="909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7EE7F-FD7E-28D2-A6F4-4AB43408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19312773">
            <a:off x="6553351" y="3696647"/>
            <a:ext cx="321617" cy="9325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F9A0408-D7C6-E094-5CC6-7191DB17C162}"/>
              </a:ext>
            </a:extLst>
          </p:cNvPr>
          <p:cNvGrpSpPr/>
          <p:nvPr/>
        </p:nvGrpSpPr>
        <p:grpSpPr>
          <a:xfrm>
            <a:off x="6660030" y="4353268"/>
            <a:ext cx="1643152" cy="1643155"/>
            <a:chOff x="5712688" y="3354095"/>
            <a:chExt cx="1643152" cy="164315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7F73372-8AF5-2120-2C0B-9646F352A9B3}"/>
                </a:ext>
              </a:extLst>
            </p:cNvPr>
            <p:cNvGrpSpPr/>
            <p:nvPr/>
          </p:nvGrpSpPr>
          <p:grpSpPr>
            <a:xfrm>
              <a:off x="5712688" y="3354095"/>
              <a:ext cx="1643152" cy="1643155"/>
              <a:chOff x="7675972" y="879329"/>
              <a:chExt cx="859066" cy="8590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0298C31-B632-A589-9DAA-AD75DB389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1DAA4B8-EE4E-8F42-0DE8-AAC4047C32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68F99F-E538-8ABE-2545-74D38388C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332" y="3458534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90B4B2FC-38D7-2E5E-A28F-5FBCEA9D552B}"/>
                </a:ext>
              </a:extLst>
            </p:cNvPr>
            <p:cNvSpPr/>
            <p:nvPr/>
          </p:nvSpPr>
          <p:spPr>
            <a:xfrm>
              <a:off x="6292908" y="3841893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7F93B6-5B4A-3D99-BD21-F52DC8593CBB}"/>
              </a:ext>
            </a:extLst>
          </p:cNvPr>
          <p:cNvCxnSpPr>
            <a:cxnSpLocks/>
          </p:cNvCxnSpPr>
          <p:nvPr/>
        </p:nvCxnSpPr>
        <p:spPr>
          <a:xfrm flipV="1">
            <a:off x="5804858" y="2069609"/>
            <a:ext cx="1000394" cy="809683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0B4089-CBA3-5835-5619-5B8AC69B1CB1}"/>
              </a:ext>
            </a:extLst>
          </p:cNvPr>
          <p:cNvCxnSpPr>
            <a:cxnSpLocks/>
          </p:cNvCxnSpPr>
          <p:nvPr/>
        </p:nvCxnSpPr>
        <p:spPr>
          <a:xfrm flipV="1">
            <a:off x="7584135" y="4244715"/>
            <a:ext cx="1024390" cy="829104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/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  <a:blipFill>
                <a:blip r:embed="rId3"/>
                <a:stretch>
                  <a:fillRect l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CB2999-0746-5EFB-8871-E2F0040FCB63}"/>
              </a:ext>
            </a:extLst>
          </p:cNvPr>
          <p:cNvCxnSpPr>
            <a:cxnSpLocks/>
          </p:cNvCxnSpPr>
          <p:nvPr/>
        </p:nvCxnSpPr>
        <p:spPr>
          <a:xfrm rot="19260873">
            <a:off x="7645339" y="1790029"/>
            <a:ext cx="0" cy="2829006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/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  <a:blipFill>
                <a:blip r:embed="rId4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Hidrogeno</a:t>
            </a:r>
            <a:r>
              <a:rPr lang="en-US" sz="1600" dirty="0"/>
              <a:t> solar </a:t>
            </a:r>
            <a:r>
              <a:rPr lang="en-US" sz="1600" dirty="0" err="1"/>
              <a:t>fotoelectroquímico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Combustibles </a:t>
            </a:r>
            <a:r>
              <a:rPr lang="en-US" sz="1600" dirty="0" err="1"/>
              <a:t>sintético</a:t>
            </a:r>
            <a:r>
              <a:rPr lang="en-US" sz="1600" dirty="0"/>
              <a:t> solar-</a:t>
            </a:r>
            <a:r>
              <a:rPr lang="en-US" sz="1600" dirty="0" err="1"/>
              <a:t>termoquímico</a:t>
            </a:r>
            <a:endParaRPr lang="en-US" sz="1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5FFF50-B2F0-782A-A4C7-F1A6F3F66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45" y="1443405"/>
            <a:ext cx="4042683" cy="4096585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46849BC-70EB-D7B7-DA15-DCC55E04E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68" y="1858076"/>
            <a:ext cx="3892280" cy="32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4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2769407"/>
            <a:ext cx="432854" cy="282878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563672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479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48598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58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273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05242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901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165712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220130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5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35992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41433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0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5784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6328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2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194995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2303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8292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8836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55204-987E-C5C0-19DB-A81627BA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2751292"/>
            <a:ext cx="432854" cy="28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0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4BC059-810D-3A1D-A75A-68FB5F0CE12A}"/>
              </a:ext>
            </a:extLst>
          </p:cNvPr>
          <p:cNvSpPr/>
          <p:nvPr/>
        </p:nvSpPr>
        <p:spPr>
          <a:xfrm>
            <a:off x="59830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2EF81A1-8964-201B-9A8F-D8BCF668A56C}"/>
              </a:ext>
            </a:extLst>
          </p:cNvPr>
          <p:cNvSpPr/>
          <p:nvPr/>
        </p:nvSpPr>
        <p:spPr>
          <a:xfrm>
            <a:off x="10374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C7214-2AA1-47FF-2D8E-080F4367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53" y="988007"/>
            <a:ext cx="9066636" cy="48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01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9CBAD-A643-2B96-615E-8C27D1F8395D}"/>
              </a:ext>
            </a:extLst>
          </p:cNvPr>
          <p:cNvSpPr/>
          <p:nvPr/>
        </p:nvSpPr>
        <p:spPr>
          <a:xfrm>
            <a:off x="62338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23D129-065F-5F5D-997C-EA4FB593B061}"/>
              </a:ext>
            </a:extLst>
          </p:cNvPr>
          <p:cNvSpPr/>
          <p:nvPr/>
        </p:nvSpPr>
        <p:spPr>
          <a:xfrm>
            <a:off x="12882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0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510B54-6049-2E70-F640-A317EAE8B32E}"/>
              </a:ext>
            </a:extLst>
          </p:cNvPr>
          <p:cNvSpPr/>
          <p:nvPr/>
        </p:nvSpPr>
        <p:spPr>
          <a:xfrm>
            <a:off x="633096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2F1FB8-433B-756D-614B-4BE3DEB04C25}"/>
              </a:ext>
            </a:extLst>
          </p:cNvPr>
          <p:cNvSpPr/>
          <p:nvPr/>
        </p:nvSpPr>
        <p:spPr>
          <a:xfrm>
            <a:off x="138537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7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A7CE51-DD5E-2A0C-38C4-4B02A1945FC4}"/>
              </a:ext>
            </a:extLst>
          </p:cNvPr>
          <p:cNvSpPr/>
          <p:nvPr/>
        </p:nvSpPr>
        <p:spPr>
          <a:xfrm>
            <a:off x="654944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4908FB-A5D5-4FB3-986E-3590A050E694}"/>
              </a:ext>
            </a:extLst>
          </p:cNvPr>
          <p:cNvSpPr/>
          <p:nvPr/>
        </p:nvSpPr>
        <p:spPr>
          <a:xfrm>
            <a:off x="160386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4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81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292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78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658F28-C4AB-1534-10F1-1C75D9D49085}"/>
              </a:ext>
            </a:extLst>
          </p:cNvPr>
          <p:cNvGrpSpPr/>
          <p:nvPr/>
        </p:nvGrpSpPr>
        <p:grpSpPr>
          <a:xfrm>
            <a:off x="1283295" y="1213333"/>
            <a:ext cx="3646153" cy="3249498"/>
            <a:chOff x="416893" y="1146748"/>
            <a:chExt cx="2811767" cy="25058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528048-0EBA-C0DD-F662-7FDC961E4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2" r="14860" b="32626"/>
            <a:stretch/>
          </p:blipFill>
          <p:spPr>
            <a:xfrm>
              <a:off x="416893" y="1146748"/>
              <a:ext cx="2811767" cy="25058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4CAB92-1C28-14D5-4DCB-4EA38C1B72F5}"/>
                </a:ext>
              </a:extLst>
            </p:cNvPr>
            <p:cNvGrpSpPr/>
            <p:nvPr/>
          </p:nvGrpSpPr>
          <p:grpSpPr>
            <a:xfrm>
              <a:off x="564890" y="3424045"/>
              <a:ext cx="520958" cy="111893"/>
              <a:chOff x="1093470" y="5044438"/>
              <a:chExt cx="327660" cy="7037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6EAD39-9823-6D59-BCAD-3499862A0B43}"/>
                  </a:ext>
                </a:extLst>
              </p:cNvPr>
              <p:cNvSpPr/>
              <p:nvPr/>
            </p:nvSpPr>
            <p:spPr>
              <a:xfrm>
                <a:off x="1093470" y="5044439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E1A76A-04F2-8E1B-2949-90AB77766031}"/>
                  </a:ext>
                </a:extLst>
              </p:cNvPr>
              <p:cNvSpPr/>
              <p:nvPr/>
            </p:nvSpPr>
            <p:spPr>
              <a:xfrm>
                <a:off x="1223010" y="5044438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E9681D-6C35-051F-BD2C-527F9C57E3D0}"/>
                  </a:ext>
                </a:extLst>
              </p:cNvPr>
              <p:cNvSpPr/>
              <p:nvPr/>
            </p:nvSpPr>
            <p:spPr>
              <a:xfrm>
                <a:off x="1352550" y="5044438"/>
                <a:ext cx="6858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CD159F-6120-F729-5559-DF7B5D194BFA}"/>
                </a:ext>
              </a:extLst>
            </p:cNvPr>
            <p:cNvSpPr txBox="1"/>
            <p:nvPr/>
          </p:nvSpPr>
          <p:spPr>
            <a:xfrm>
              <a:off x="519575" y="3162664"/>
              <a:ext cx="612870" cy="2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+mj-lt"/>
                </a:rPr>
                <a:t>500</a:t>
              </a:r>
              <a:r>
                <a:rPr lang="en-GB" b="1" dirty="0">
                  <a:solidFill>
                    <a:schemeClr val="bg1"/>
                  </a:solidFill>
                  <a:latin typeface="+mj-lt"/>
                </a:rPr>
                <a:t> nm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Inverse silica opal photonic crystals for optical sensing applications">
            <a:extLst>
              <a:ext uri="{FF2B5EF4-FFF2-40B4-BE49-F238E27FC236}">
                <a16:creationId xmlns:a16="http://schemas.microsoft.com/office/drawing/2014/main" id="{BF439537-D264-4A61-16EF-E21FD960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97" y="1146748"/>
            <a:ext cx="30194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F19AF-FEDE-FCB4-8EE8-5083941A1D1A}"/>
              </a:ext>
            </a:extLst>
          </p:cNvPr>
          <p:cNvSpPr txBox="1"/>
          <p:nvPr/>
        </p:nvSpPr>
        <p:spPr>
          <a:xfrm>
            <a:off x="1283295" y="4461095"/>
            <a:ext cx="6764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+mj-lt"/>
              </a:rPr>
              <a:t>Ejemplos de materiales </a:t>
            </a:r>
            <a:r>
              <a:rPr lang="es-ES" sz="1600" dirty="0" err="1">
                <a:latin typeface="+mj-lt"/>
              </a:rPr>
              <a:t>nanofotónicos</a:t>
            </a:r>
            <a:r>
              <a:rPr lang="es-ES" sz="1600" dirty="0">
                <a:latin typeface="+mj-lt"/>
              </a:rPr>
              <a:t>. (izquierda) Superficie </a:t>
            </a:r>
            <a:r>
              <a:rPr lang="es-ES" sz="1600" dirty="0" err="1">
                <a:latin typeface="+mj-lt"/>
              </a:rPr>
              <a:t>antireflectante</a:t>
            </a:r>
            <a:r>
              <a:rPr lang="es-ES" sz="1600" dirty="0">
                <a:latin typeface="+mj-lt"/>
              </a:rPr>
              <a:t> y multifuncional basada en nanotubos de silicio. (derecha) Vidrio fotónico basado en nanoestructuras de poliestireno para colores estructurales.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092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A5EBEEF-07D8-2EA8-4FF8-B7C11215D2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BFCADC"/>
              </a:clrFrom>
              <a:clrTo>
                <a:srgbClr val="BFCA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24" y="1515492"/>
            <a:ext cx="3529498" cy="2823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9B2BFB-CCA6-422F-23F3-42F2F54BC041}"/>
              </a:ext>
            </a:extLst>
          </p:cNvPr>
          <p:cNvSpPr txBox="1"/>
          <p:nvPr/>
        </p:nvSpPr>
        <p:spPr>
          <a:xfrm>
            <a:off x="976693" y="5019342"/>
            <a:ext cx="904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000" dirty="0">
                <a:latin typeface="+mj-lt"/>
              </a:rPr>
              <a:t>Transistor de efecto campo (FET, </a:t>
            </a:r>
            <a:r>
              <a:rPr lang="es-CL" sz="2000" i="1" dirty="0">
                <a:latin typeface="+mj-lt"/>
              </a:rPr>
              <a:t>Field </a:t>
            </a:r>
            <a:r>
              <a:rPr lang="es-CL" sz="2000" i="1" dirty="0" err="1">
                <a:latin typeface="+mj-lt"/>
              </a:rPr>
              <a:t>effect</a:t>
            </a:r>
            <a:r>
              <a:rPr lang="es-CL" sz="2000" i="1" dirty="0">
                <a:latin typeface="+mj-lt"/>
              </a:rPr>
              <a:t> transistor)</a:t>
            </a:r>
            <a:r>
              <a:rPr lang="es-CL" sz="2000" dirty="0">
                <a:latin typeface="+mj-lt"/>
              </a:rPr>
              <a:t>. </a:t>
            </a:r>
            <a:r>
              <a:rPr lang="es-CL" sz="2000" b="1" dirty="0">
                <a:latin typeface="+mj-lt"/>
              </a:rPr>
              <a:t>(izquierda)</a:t>
            </a:r>
            <a:r>
              <a:rPr lang="es-CL" sz="2000" dirty="0">
                <a:latin typeface="+mj-lt"/>
              </a:rPr>
              <a:t>, transistores tradicionales, </a:t>
            </a:r>
            <a:r>
              <a:rPr lang="es-CL" sz="2000" b="1" dirty="0">
                <a:latin typeface="+mj-lt"/>
              </a:rPr>
              <a:t>(derecha) </a:t>
            </a:r>
            <a:r>
              <a:rPr lang="es-CL" sz="2000" dirty="0">
                <a:latin typeface="+mj-lt"/>
              </a:rPr>
              <a:t>transistor de CPU tipo </a:t>
            </a:r>
            <a:r>
              <a:rPr lang="es-CL" sz="2000" i="1" dirty="0" err="1">
                <a:latin typeface="+mj-lt"/>
              </a:rPr>
              <a:t>finFET</a:t>
            </a:r>
            <a:r>
              <a:rPr lang="es-CL" sz="2000" dirty="0">
                <a:latin typeface="+mj-lt"/>
              </a:rPr>
              <a:t>. 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E82F1185-F662-5009-55D8-76DB37EF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3" y="895187"/>
            <a:ext cx="5138654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3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88DC4-B42A-6E74-827F-03FB7C950999}"/>
              </a:ext>
            </a:extLst>
          </p:cNvPr>
          <p:cNvSpPr txBox="1"/>
          <p:nvPr/>
        </p:nvSpPr>
        <p:spPr>
          <a:xfrm>
            <a:off x="291379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EDFE4-17F7-B221-0795-FC815DAB05B0}"/>
              </a:ext>
            </a:extLst>
          </p:cNvPr>
          <p:cNvSpPr txBox="1"/>
          <p:nvPr/>
        </p:nvSpPr>
        <p:spPr>
          <a:xfrm>
            <a:off x="3390961" y="1229719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22759</TotalTime>
  <Words>1816</Words>
  <Application>Microsoft Office PowerPoint</Application>
  <PresentationFormat>Widescreen</PresentationFormat>
  <Paragraphs>893</Paragraphs>
  <Slides>202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202</vt:i4>
      </vt:variant>
    </vt:vector>
  </HeadingPairs>
  <TitlesOfParts>
    <vt:vector size="210" baseType="lpstr">
      <vt:lpstr>3MCircular</vt:lpstr>
      <vt:lpstr>Arial</vt:lpstr>
      <vt:lpstr>Arial Narrow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Ramirez Cuevas</cp:lastModifiedBy>
  <cp:revision>44</cp:revision>
  <dcterms:created xsi:type="dcterms:W3CDTF">2022-08-03T20:41:07Z</dcterms:created>
  <dcterms:modified xsi:type="dcterms:W3CDTF">2023-02-24T21:34:50Z</dcterms:modified>
</cp:coreProperties>
</file>